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notesSlides/notesSlide2.xml" ContentType="application/vnd.openxmlformats-officedocument.presentationml.notesSlide+xml"/>
  <Override PartName="/ppt/tags/tag151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Override PartName="/ppt/tags/tag252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gs/tag241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279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268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12.xml" ContentType="application/vnd.openxmlformats-officedocument.presentationml.tags+xml"/>
  <Override PartName="/ppt/tags/tag123.xml" ContentType="application/vnd.openxmlformats-officedocument.presentationml.tags+xml"/>
  <Default Extension="png" ContentType="image/png"/>
  <Override PartName="/ppt/tags/tag170.xml" ContentType="application/vnd.openxmlformats-officedocument.presentationml.tags+xml"/>
  <Override PartName="/ppt/tags/tag257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tags/tag271.xml" ContentType="application/vnd.openxmlformats-officedocument.presentationml.tags+xml"/>
  <Override PartName="/ppt/tags/tag282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notesSlides/notesSlide4.xml" ContentType="application/vnd.openxmlformats-officedocument.presentationml.notesSlide+xml"/>
  <Override PartName="/ppt/tags/tag287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tags/tag265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73.xml" ContentType="application/vnd.openxmlformats-officedocument.presentationml.tags+xml"/>
  <Override PartName="/ppt/tags/tag284.xml" ContentType="application/vnd.openxmlformats-officedocument.presentationml.tags+xml"/>
  <Override PartName="/ppt/slides/slide24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tags/tag289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49.xml" ContentType="application/vnd.openxmlformats-officedocument.presentationml.tags+xml"/>
  <Override PartName="/ppt/tags/tag278.xml" ContentType="application/vnd.openxmlformats-officedocument.presentationml.tags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notesSlides/notesSlide3.xml" ContentType="application/vnd.openxmlformats-officedocument.presentationml.notesSlide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heme/theme3.xml" ContentType="application/vnd.openxmlformats-officedocument.theme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28"/>
  </p:notesMasterIdLst>
  <p:handoutMasterIdLst>
    <p:handoutMasterId r:id="rId29"/>
  </p:handoutMasterIdLst>
  <p:sldIdLst>
    <p:sldId id="257" r:id="rId3"/>
    <p:sldId id="262" r:id="rId4"/>
    <p:sldId id="287" r:id="rId5"/>
    <p:sldId id="261" r:id="rId6"/>
    <p:sldId id="264" r:id="rId7"/>
    <p:sldId id="31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333" r:id="rId20"/>
    <p:sldId id="277" r:id="rId21"/>
    <p:sldId id="334" r:id="rId22"/>
    <p:sldId id="280" r:id="rId23"/>
    <p:sldId id="281" r:id="rId24"/>
    <p:sldId id="282" r:id="rId25"/>
    <p:sldId id="310" r:id="rId26"/>
    <p:sldId id="285" r:id="rId27"/>
  </p:sldIdLst>
  <p:sldSz cx="12192000" cy="6858000"/>
  <p:notesSz cx="7104063" cy="10234613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2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278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-330" y="-96"/>
      </p:cViewPr>
      <p:guideLst>
        <p:guide orient="horz" pos="222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pPr/>
              <a:t>2024/1/3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pPr/>
              <a:t>2024/1/3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9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9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7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9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92.xml"/><Relationship Id="rId9" Type="http://schemas.openxmlformats.org/officeDocument/2006/relationships/tags" Target="../tags/tag97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01.xml"/><Relationship Id="rId9" Type="http://schemas.openxmlformats.org/officeDocument/2006/relationships/tags" Target="../tags/tag106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3" Type="http://schemas.openxmlformats.org/officeDocument/2006/relationships/tags" Target="../tags/tag109.xml"/><Relationship Id="rId7" Type="http://schemas.openxmlformats.org/officeDocument/2006/relationships/tags" Target="../tags/tag113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9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3" Type="http://schemas.openxmlformats.org/officeDocument/2006/relationships/tags" Target="../tags/tag117.xml"/><Relationship Id="rId7" Type="http://schemas.openxmlformats.org/officeDocument/2006/relationships/tags" Target="../tags/tag121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18.xml"/><Relationship Id="rId9" Type="http://schemas.openxmlformats.org/officeDocument/2006/relationships/tags" Target="../tags/tag12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1"/>
            </p:custDataLst>
          </p:nvPr>
        </p:nvSpPr>
        <p:spPr>
          <a:xfrm>
            <a:off x="274320" y="321260"/>
            <a:ext cx="11683455" cy="39305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8"/>
          <p:cNvSpPr/>
          <p:nvPr userDrawn="1">
            <p:custDataLst>
              <p:tags r:id="rId2"/>
            </p:custDataLst>
          </p:nvPr>
        </p:nvSpPr>
        <p:spPr>
          <a:xfrm>
            <a:off x="9490237" y="321259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99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261015" y="2411670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9471025" y="6254750"/>
            <a:ext cx="180022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>
            <p:custDataLst>
              <p:tags r:id="rId5"/>
            </p:custDataLst>
          </p:nvPr>
        </p:nvSpPr>
        <p:spPr>
          <a:xfrm flipV="1">
            <a:off x="750570" y="6305550"/>
            <a:ext cx="71564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6"/>
            </p:custDataLst>
          </p:nvPr>
        </p:nvSpPr>
        <p:spPr>
          <a:xfrm>
            <a:off x="1555115" y="6306820"/>
            <a:ext cx="88900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7"/>
            </p:custDataLst>
          </p:nvPr>
        </p:nvSpPr>
        <p:spPr>
          <a:xfrm>
            <a:off x="1731010" y="6306820"/>
            <a:ext cx="25336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2024/1/3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883644" y="809127"/>
            <a:ext cx="9144000" cy="1896745"/>
          </a:xfrm>
        </p:spPr>
        <p:txBody>
          <a:bodyPr lIns="91440" tIns="45720" rIns="91440" bIns="0" anchor="b" anchorCtr="0">
            <a:normAutofit/>
          </a:bodyPr>
          <a:lstStyle>
            <a:lvl1pPr algn="l">
              <a:defRPr sz="6600" b="1" spc="600" baseline="0"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2"/>
            </p:custDataLst>
          </p:nvPr>
        </p:nvSpPr>
        <p:spPr>
          <a:xfrm>
            <a:off x="883643" y="3017520"/>
            <a:ext cx="9144000" cy="890270"/>
          </a:xfrm>
        </p:spPr>
        <p:txBody>
          <a:bodyPr lIns="91440" tIns="0" rIns="91440" bIns="4572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3"/>
            </p:custDataLst>
          </p:nvPr>
        </p:nvSpPr>
        <p:spPr>
          <a:xfrm>
            <a:off x="883644" y="5050433"/>
            <a:ext cx="3365430" cy="579657"/>
          </a:xfrm>
        </p:spPr>
        <p:txBody>
          <a:bodyPr lIns="91440" tIns="45720" rIns="91440" bIns="45720"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0" y="6474460"/>
            <a:ext cx="12249150" cy="3835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676775" y="2059757"/>
            <a:ext cx="6243774" cy="922021"/>
          </a:xfrm>
        </p:spPr>
        <p:txBody>
          <a:bodyPr lIns="91440" tIns="45720" rIns="91440" bIns="0" anchor="b" anchorCtr="0">
            <a:normAutofit/>
          </a:bodyPr>
          <a:lstStyle>
            <a:lvl1pPr>
              <a:defRPr sz="5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676775" y="3102596"/>
            <a:ext cx="6243774" cy="1401006"/>
          </a:xfrm>
        </p:spPr>
        <p:txBody>
          <a:bodyPr lIns="91440" tIns="0" rIns="91440" bIns="45720">
            <a:normAutofit/>
          </a:bodyPr>
          <a:lstStyle>
            <a:lvl1pPr marL="0" indent="0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7628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4522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2024/1/3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266065" y="313690"/>
            <a:ext cx="11683365" cy="5634990"/>
          </a:xfrm>
          <a:prstGeom prst="rect">
            <a:avLst/>
          </a:prstGeom>
          <a:solidFill>
            <a:schemeClr val="tx2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1422400" y="4064000"/>
            <a:ext cx="5283200" cy="12700"/>
          </a:xfrm>
          <a:prstGeom prst="rect">
            <a:avLst/>
          </a:prstGeom>
          <a:solidFill>
            <a:schemeClr val="accent1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形状 8"/>
          <p:cNvSpPr/>
          <p:nvPr userDrawn="1">
            <p:custDataLst>
              <p:tags r:id="rId3"/>
            </p:custDataLst>
          </p:nvPr>
        </p:nvSpPr>
        <p:spPr>
          <a:xfrm>
            <a:off x="9480712" y="313004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261015" y="4113028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99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320799" y="2376714"/>
            <a:ext cx="6653601" cy="1607337"/>
          </a:xfrm>
        </p:spPr>
        <p:txBody>
          <a:bodyPr vert="horz" lIns="91440" tIns="45720" rIns="9144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63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2"/>
            </p:custDataLst>
          </p:nvPr>
        </p:nvSpPr>
        <p:spPr>
          <a:xfrm rot="16200000">
            <a:off x="-21591" y="25773"/>
            <a:ext cx="1741805" cy="169862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0" y="5913755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8" name="任意形状 9"/>
          <p:cNvSpPr/>
          <p:nvPr userDrawn="1">
            <p:custDataLst>
              <p:tags r:id="rId2"/>
            </p:custDataLst>
          </p:nvPr>
        </p:nvSpPr>
        <p:spPr>
          <a:xfrm rot="16200000">
            <a:off x="-18383" y="15240"/>
            <a:ext cx="1243965" cy="121348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>
            <a:off x="10344785" y="0"/>
            <a:ext cx="1847215" cy="180149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3810" y="5029201"/>
            <a:ext cx="12192000" cy="1828799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0" name="任意形状 9"/>
          <p:cNvSpPr/>
          <p:nvPr userDrawn="1">
            <p:custDataLst>
              <p:tags r:id="rId2"/>
            </p:custDataLst>
          </p:nvPr>
        </p:nvSpPr>
        <p:spPr>
          <a:xfrm rot="10800000">
            <a:off x="3810" y="5905500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-3492"/>
            <a:ext cx="12192000" cy="914400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79755" y="193040"/>
            <a:ext cx="11037570" cy="521335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8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9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2024/1/3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tags" Target="../tags/tag5.xml"/><Relationship Id="rId10" Type="http://schemas.openxmlformats.org/officeDocument/2006/relationships/slideLayout" Target="../slideLayouts/slideLayout2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2024/1/3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2024/1/3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accent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3" Type="http://schemas.openxmlformats.org/officeDocument/2006/relationships/tags" Target="../tags/tag183.xml"/><Relationship Id="rId7" Type="http://schemas.openxmlformats.org/officeDocument/2006/relationships/tags" Target="../tags/tag187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image" Target="../media/image9.png"/><Relationship Id="rId5" Type="http://schemas.openxmlformats.org/officeDocument/2006/relationships/tags" Target="../tags/tag185.xml"/><Relationship Id="rId10" Type="http://schemas.openxmlformats.org/officeDocument/2006/relationships/image" Target="../media/image8.png"/><Relationship Id="rId4" Type="http://schemas.openxmlformats.org/officeDocument/2006/relationships/tags" Target="../tags/tag184.xml"/><Relationship Id="rId9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3" Type="http://schemas.openxmlformats.org/officeDocument/2006/relationships/tags" Target="../tags/tag191.xml"/><Relationship Id="rId7" Type="http://schemas.openxmlformats.org/officeDocument/2006/relationships/tags" Target="../tags/tag195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image" Target="../media/image11.png"/><Relationship Id="rId5" Type="http://schemas.openxmlformats.org/officeDocument/2006/relationships/tags" Target="../tags/tag193.xml"/><Relationship Id="rId10" Type="http://schemas.openxmlformats.org/officeDocument/2006/relationships/image" Target="../media/image10.png"/><Relationship Id="rId4" Type="http://schemas.openxmlformats.org/officeDocument/2006/relationships/tags" Target="../tags/tag192.xml"/><Relationship Id="rId9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tags" Target="../tags/tag199.xml"/><Relationship Id="rId7" Type="http://schemas.openxmlformats.org/officeDocument/2006/relationships/tags" Target="../tags/tag203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10" Type="http://schemas.openxmlformats.org/officeDocument/2006/relationships/image" Target="../media/image13.png"/><Relationship Id="rId4" Type="http://schemas.openxmlformats.org/officeDocument/2006/relationships/tags" Target="../tags/tag207.xml"/><Relationship Id="rId9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12" Type="http://schemas.openxmlformats.org/officeDocument/2006/relationships/image" Target="../media/image15.jpeg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image" Target="../media/image14.png"/><Relationship Id="rId5" Type="http://schemas.openxmlformats.org/officeDocument/2006/relationships/tags" Target="../tags/tag216.xml"/><Relationship Id="rId10" Type="http://schemas.openxmlformats.org/officeDocument/2006/relationships/slideLayout" Target="../slideLayouts/slideLayout17.xml"/><Relationship Id="rId4" Type="http://schemas.openxmlformats.org/officeDocument/2006/relationships/tags" Target="../tags/tag215.xml"/><Relationship Id="rId9" Type="http://schemas.openxmlformats.org/officeDocument/2006/relationships/tags" Target="../tags/tag22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tags" Target="../tags/tag223.xml"/><Relationship Id="rId7" Type="http://schemas.openxmlformats.org/officeDocument/2006/relationships/tags" Target="../tags/tag227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5" Type="http://schemas.openxmlformats.org/officeDocument/2006/relationships/tags" Target="../tags/tag225.xml"/><Relationship Id="rId4" Type="http://schemas.openxmlformats.org/officeDocument/2006/relationships/tags" Target="../tags/tag224.xml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tags" Target="../tags/tag233.xml"/><Relationship Id="rId7" Type="http://schemas.openxmlformats.org/officeDocument/2006/relationships/tags" Target="../tags/tag237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5" Type="http://schemas.openxmlformats.org/officeDocument/2006/relationships/tags" Target="../tags/tag235.xml"/><Relationship Id="rId4" Type="http://schemas.openxmlformats.org/officeDocument/2006/relationships/tags" Target="../tags/tag234.xml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45.xml"/><Relationship Id="rId3" Type="http://schemas.openxmlformats.org/officeDocument/2006/relationships/tags" Target="../tags/tag240.xml"/><Relationship Id="rId7" Type="http://schemas.openxmlformats.org/officeDocument/2006/relationships/tags" Target="../tags/tag244.xml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image" Target="../media/image19.png"/><Relationship Id="rId5" Type="http://schemas.openxmlformats.org/officeDocument/2006/relationships/tags" Target="../tags/tag242.xml"/><Relationship Id="rId10" Type="http://schemas.openxmlformats.org/officeDocument/2006/relationships/image" Target="../media/image18.png"/><Relationship Id="rId4" Type="http://schemas.openxmlformats.org/officeDocument/2006/relationships/tags" Target="../tags/tag241.xml"/><Relationship Id="rId9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53.xml"/><Relationship Id="rId3" Type="http://schemas.openxmlformats.org/officeDocument/2006/relationships/tags" Target="../tags/tag248.xml"/><Relationship Id="rId7" Type="http://schemas.openxmlformats.org/officeDocument/2006/relationships/tags" Target="../tags/tag252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6" Type="http://schemas.openxmlformats.org/officeDocument/2006/relationships/tags" Target="../tags/tag251.xml"/><Relationship Id="rId11" Type="http://schemas.openxmlformats.org/officeDocument/2006/relationships/image" Target="../media/image21.png"/><Relationship Id="rId5" Type="http://schemas.openxmlformats.org/officeDocument/2006/relationships/tags" Target="../tags/tag250.xml"/><Relationship Id="rId10" Type="http://schemas.openxmlformats.org/officeDocument/2006/relationships/image" Target="../media/image20.png"/><Relationship Id="rId4" Type="http://schemas.openxmlformats.org/officeDocument/2006/relationships/tags" Target="../tags/tag249.xml"/><Relationship Id="rId9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tags" Target="../tags/tag13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61.xml"/><Relationship Id="rId3" Type="http://schemas.openxmlformats.org/officeDocument/2006/relationships/tags" Target="../tags/tag256.xml"/><Relationship Id="rId7" Type="http://schemas.openxmlformats.org/officeDocument/2006/relationships/tags" Target="../tags/tag260.xml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11" Type="http://schemas.openxmlformats.org/officeDocument/2006/relationships/image" Target="../media/image23.png"/><Relationship Id="rId5" Type="http://schemas.openxmlformats.org/officeDocument/2006/relationships/tags" Target="../tags/tag258.xml"/><Relationship Id="rId10" Type="http://schemas.openxmlformats.org/officeDocument/2006/relationships/image" Target="../media/image22.png"/><Relationship Id="rId4" Type="http://schemas.openxmlformats.org/officeDocument/2006/relationships/tags" Target="../tags/tag257.xml"/><Relationship Id="rId9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69.xml"/><Relationship Id="rId13" Type="http://schemas.openxmlformats.org/officeDocument/2006/relationships/image" Target="../media/image25.png"/><Relationship Id="rId3" Type="http://schemas.openxmlformats.org/officeDocument/2006/relationships/tags" Target="../tags/tag264.xml"/><Relationship Id="rId7" Type="http://schemas.openxmlformats.org/officeDocument/2006/relationships/tags" Target="../tags/tag268.xml"/><Relationship Id="rId12" Type="http://schemas.openxmlformats.org/officeDocument/2006/relationships/image" Target="../media/image24.png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11" Type="http://schemas.openxmlformats.org/officeDocument/2006/relationships/slideLayout" Target="../slideLayouts/slideLayout17.xml"/><Relationship Id="rId5" Type="http://schemas.openxmlformats.org/officeDocument/2006/relationships/tags" Target="../tags/tag266.xml"/><Relationship Id="rId10" Type="http://schemas.openxmlformats.org/officeDocument/2006/relationships/tags" Target="../tags/tag271.xml"/><Relationship Id="rId4" Type="http://schemas.openxmlformats.org/officeDocument/2006/relationships/tags" Target="../tags/tag265.xml"/><Relationship Id="rId9" Type="http://schemas.openxmlformats.org/officeDocument/2006/relationships/tags" Target="../tags/tag270.xml"/><Relationship Id="rId1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79.xml"/><Relationship Id="rId3" Type="http://schemas.openxmlformats.org/officeDocument/2006/relationships/tags" Target="../tags/tag274.xml"/><Relationship Id="rId7" Type="http://schemas.openxmlformats.org/officeDocument/2006/relationships/tags" Target="../tags/tag278.xml"/><Relationship Id="rId12" Type="http://schemas.openxmlformats.org/officeDocument/2006/relationships/image" Target="../media/image25.png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6" Type="http://schemas.openxmlformats.org/officeDocument/2006/relationships/tags" Target="../tags/tag277.xml"/><Relationship Id="rId11" Type="http://schemas.openxmlformats.org/officeDocument/2006/relationships/image" Target="../media/image27.png"/><Relationship Id="rId5" Type="http://schemas.openxmlformats.org/officeDocument/2006/relationships/tags" Target="../tags/tag276.xml"/><Relationship Id="rId10" Type="http://schemas.openxmlformats.org/officeDocument/2006/relationships/slideLayout" Target="../slideLayouts/slideLayout17.xml"/><Relationship Id="rId4" Type="http://schemas.openxmlformats.org/officeDocument/2006/relationships/tags" Target="../tags/tag275.xml"/><Relationship Id="rId9" Type="http://schemas.openxmlformats.org/officeDocument/2006/relationships/tags" Target="../tags/tag28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91.xml"/><Relationship Id="rId3" Type="http://schemas.openxmlformats.org/officeDocument/2006/relationships/tags" Target="../tags/tag286.xml"/><Relationship Id="rId7" Type="http://schemas.openxmlformats.org/officeDocument/2006/relationships/tags" Target="../tags/tag290.xml"/><Relationship Id="rId12" Type="http://schemas.openxmlformats.org/officeDocument/2006/relationships/image" Target="../media/image29.png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11" Type="http://schemas.openxmlformats.org/officeDocument/2006/relationships/image" Target="../media/image28.png"/><Relationship Id="rId5" Type="http://schemas.openxmlformats.org/officeDocument/2006/relationships/tags" Target="../tags/tag288.xml"/><Relationship Id="rId10" Type="http://schemas.openxmlformats.org/officeDocument/2006/relationships/slideLayout" Target="../slideLayouts/slideLayout17.xml"/><Relationship Id="rId4" Type="http://schemas.openxmlformats.org/officeDocument/2006/relationships/tags" Target="../tags/tag287.xml"/><Relationship Id="rId9" Type="http://schemas.openxmlformats.org/officeDocument/2006/relationships/tags" Target="../tags/tag29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294.xml"/><Relationship Id="rId1" Type="http://schemas.openxmlformats.org/officeDocument/2006/relationships/tags" Target="../tags/tag29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44.xml"/><Relationship Id="rId7" Type="http://schemas.openxmlformats.org/officeDocument/2006/relationships/slideLayout" Target="../slideLayouts/slideLayout17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tags" Target="../tags/tag157.xml"/><Relationship Id="rId7" Type="http://schemas.openxmlformats.org/officeDocument/2006/relationships/tags" Target="../tags/tag161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tags" Target="../tags/tag158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10" Type="http://schemas.openxmlformats.org/officeDocument/2006/relationships/image" Target="../media/image5.png"/><Relationship Id="rId4" Type="http://schemas.openxmlformats.org/officeDocument/2006/relationships/tags" Target="../tags/tag165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7" Type="http://schemas.openxmlformats.org/officeDocument/2006/relationships/image" Target="../media/image6.png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173.xml"/><Relationship Id="rId4" Type="http://schemas.openxmlformats.org/officeDocument/2006/relationships/tags" Target="../tags/tag17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tags" Target="../tags/tag176.xml"/><Relationship Id="rId7" Type="http://schemas.openxmlformats.org/officeDocument/2006/relationships/tags" Target="../tags/tag180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4" Type="http://schemas.openxmlformats.org/officeDocument/2006/relationships/tags" Target="../tags/tag177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38810" y="808990"/>
            <a:ext cx="11356340" cy="3837305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成人学士学位外语考试</a:t>
            </a:r>
            <a:br>
              <a:rPr lang="zh-CN" altLang="en-US" sz="480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</a:br>
            <a:r>
              <a:rPr lang="zh-CN" altLang="en-US" sz="480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考生报名操作指南</a:t>
            </a:r>
            <a:br>
              <a:rPr lang="zh-CN" altLang="en-US" sz="480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</a:br>
            <a:endParaRPr lang="zh-CN" altLang="en-US" sz="4800" dirty="0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形状 8"/>
          <p:cNvSpPr/>
          <p:nvPr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任意形状 8"/>
          <p:cNvSpPr/>
          <p:nvPr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6"/>
          <p:cNvSpPr txBox="1"/>
          <p:nvPr>
            <p:custDataLst>
              <p:tags r:id="rId5"/>
            </p:custDataLst>
          </p:nvPr>
        </p:nvSpPr>
        <p:spPr>
          <a:xfrm>
            <a:off x="756920" y="1424305"/>
            <a:ext cx="4598035" cy="209359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ctr" fontAlgn="auto">
              <a:lnSpc>
                <a:spcPct val="12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7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.进入实名认证环节，首先核对个人信息，点击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认证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，开始拍摄或上传本人正反身份证照片，照片上传成功后，点击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开始认证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进行核验。</a:t>
            </a:r>
          </a:p>
        </p:txBody>
      </p:sp>
      <p:pic>
        <p:nvPicPr>
          <p:cNvPr id="2" name="图片 1" descr="/data/temp/923d4a6c-a623-11ee-b0d0-bac20ce380f8.jpg923d4a6c-a623-11ee-b0d0-bac20ce380f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8451850" y="1266825"/>
            <a:ext cx="2386965" cy="4231640"/>
          </a:xfrm>
          <a:prstGeom prst="rect">
            <a:avLst/>
          </a:prstGeom>
        </p:spPr>
      </p:pic>
      <p:pic>
        <p:nvPicPr>
          <p:cNvPr id="6" name="图片 5" descr="/data/temp/923d4a66-a623-11ee-b0d0-bac20ce380f8.jpg923d4a66-a623-11ee-b0d0-bac20ce380f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6104255" y="1249045"/>
            <a:ext cx="2224405" cy="4231005"/>
          </a:xfrm>
          <a:prstGeom prst="rect">
            <a:avLst/>
          </a:prstGeom>
        </p:spPr>
      </p:pic>
      <p:sp>
        <p:nvSpPr>
          <p:cNvPr id="10" name="文本框 6"/>
          <p:cNvSpPr txBox="1"/>
          <p:nvPr>
            <p:custDataLst>
              <p:tags r:id="rId8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扫码登录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378065" y="6002655"/>
            <a:ext cx="24847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（实名认证界面）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6"/>
          <p:cNvSpPr txBox="1"/>
          <p:nvPr>
            <p:custDataLst>
              <p:tags r:id="rId5"/>
            </p:custDataLst>
          </p:nvPr>
        </p:nvSpPr>
        <p:spPr>
          <a:xfrm>
            <a:off x="860425" y="1340485"/>
            <a:ext cx="4573270" cy="106299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l" fontAlgn="auto">
              <a:lnSpc>
                <a:spcPct val="12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8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.实名认证核验通过后，点击“返回”回到个人中心界面。</a:t>
            </a:r>
          </a:p>
        </p:txBody>
      </p:sp>
      <p:pic>
        <p:nvPicPr>
          <p:cNvPr id="2" name="图片 1" descr="/data/temp/928039bd-a623-11ee-8232-b203ad752742.jpg928039bd-a623-11ee-8232-b203ad75274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8757285" y="1340485"/>
            <a:ext cx="2404110" cy="4317365"/>
          </a:xfrm>
          <a:prstGeom prst="rect">
            <a:avLst/>
          </a:prstGeom>
        </p:spPr>
      </p:pic>
      <p:pic>
        <p:nvPicPr>
          <p:cNvPr id="4" name="图片 3" descr="/data/temp/92803c17-a623-11ee-8232-b203ad752742.jpg92803c17-a623-11ee-8232-b203ad75274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5549900" y="1340485"/>
            <a:ext cx="2404110" cy="41586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33695" y="5890260"/>
            <a:ext cx="60217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（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实名认证成功界面）  （实名成功个人中心界面）</a:t>
            </a:r>
          </a:p>
        </p:txBody>
      </p:sp>
      <p:sp>
        <p:nvSpPr>
          <p:cNvPr id="8" name="文本框 6"/>
          <p:cNvSpPr txBox="1"/>
          <p:nvPr>
            <p:custDataLst>
              <p:tags r:id="rId8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扫码登录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图片 1" descr="/data/temp/9273e1d0-a623-11ee-b0d0-bac20ce380f8.jpg9273e1d0-a623-11ee-b0d0-bac20ce380f8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>
            <a:off x="7174865" y="1095375"/>
            <a:ext cx="2649855" cy="498157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40" h="6960">
                <a:moveTo>
                  <a:pt x="0" y="0"/>
                </a:moveTo>
                <a:lnTo>
                  <a:pt x="5040" y="0"/>
                </a:lnTo>
                <a:lnTo>
                  <a:pt x="5040" y="6960"/>
                </a:lnTo>
                <a:lnTo>
                  <a:pt x="0" y="69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Title 6"/>
          <p:cNvSpPr txBox="1"/>
          <p:nvPr>
            <p:custDataLst>
              <p:tags r:id="rId6"/>
            </p:custDataLst>
          </p:nvPr>
        </p:nvSpPr>
        <p:spPr>
          <a:xfrm>
            <a:off x="1251585" y="1219200"/>
            <a:ext cx="4447540" cy="221043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l" fontAlgn="auto">
              <a:lnSpc>
                <a:spcPct val="13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9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.实名认证成功后，点击“考试报名”，返回到考试报名页面，点击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开始报考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</a:p>
        </p:txBody>
      </p:sp>
      <p:sp>
        <p:nvSpPr>
          <p:cNvPr id="4" name="文本框 6"/>
          <p:cNvSpPr txBox="1"/>
          <p:nvPr>
            <p:custDataLst>
              <p:tags r:id="rId7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扫码登录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223125" y="6245225"/>
            <a:ext cx="26276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（考试报名界面）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AutoShape 3"/>
          <p:cNvSpPr>
            <a:spLocks noChangeAspect="1" noChangeArrowheads="1" noTextEdit="1"/>
          </p:cNvSpPr>
          <p:nvPr>
            <p:custDataLst>
              <p:tags r:id="rId5"/>
            </p:custDataLst>
          </p:nvPr>
        </p:nvSpPr>
        <p:spPr bwMode="auto">
          <a:xfrm>
            <a:off x="1797839" y="1990512"/>
            <a:ext cx="576311" cy="53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6"/>
            </p:custDataLst>
          </p:nvPr>
        </p:nvSpPr>
        <p:spPr>
          <a:xfrm>
            <a:off x="1134745" y="1146175"/>
            <a:ext cx="5144135" cy="223012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l" fontAlgn="auto">
              <a:lnSpc>
                <a:spcPct val="12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10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.点击“开始报考”，系统会弹出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考生须知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，考生需认真阅读完考生须知，点击“我已阅读并了解”，进入人脸活体识别界面。</a:t>
            </a:r>
          </a:p>
        </p:txBody>
      </p:sp>
      <p:sp>
        <p:nvSpPr>
          <p:cNvPr id="2" name="文本框 6"/>
          <p:cNvSpPr txBox="1"/>
          <p:nvPr>
            <p:custDataLst>
              <p:tags r:id="rId7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扫码登录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093585" y="6075045"/>
            <a:ext cx="25311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（考生须知界面）</a:t>
            </a: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885305" y="1153160"/>
            <a:ext cx="2739390" cy="45732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形状 8"/>
          <p:cNvSpPr/>
          <p:nvPr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任意形状 8"/>
          <p:cNvSpPr/>
          <p:nvPr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任意多边形: 形状 27"/>
          <p:cNvSpPr/>
          <p:nvPr>
            <p:custDataLst>
              <p:tags r:id="rId5"/>
            </p:custDataLst>
          </p:nvPr>
        </p:nvSpPr>
        <p:spPr>
          <a:xfrm rot="10800000">
            <a:off x="10138948" y="1892819"/>
            <a:ext cx="947142" cy="547045"/>
          </a:xfrm>
          <a:custGeom>
            <a:avLst/>
            <a:gdLst>
              <a:gd name="connsiteX0" fmla="*/ 174788 w 340237"/>
              <a:gd name="connsiteY0" fmla="*/ 0 h 415819"/>
              <a:gd name="connsiteX1" fmla="*/ 340237 w 340237"/>
              <a:gd name="connsiteY1" fmla="*/ 0 h 415819"/>
              <a:gd name="connsiteX2" fmla="*/ 241322 w 340237"/>
              <a:gd name="connsiteY2" fmla="*/ 415819 h 415819"/>
              <a:gd name="connsiteX3" fmla="*/ 0 w 340237"/>
              <a:gd name="connsiteY3" fmla="*/ 415819 h 41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4" h="886">
                <a:moveTo>
                  <a:pt x="372" y="0"/>
                </a:moveTo>
                <a:lnTo>
                  <a:pt x="725" y="0"/>
                </a:lnTo>
                <a:lnTo>
                  <a:pt x="514" y="886"/>
                </a:lnTo>
                <a:lnTo>
                  <a:pt x="0" y="886"/>
                </a:lnTo>
                <a:lnTo>
                  <a:pt x="372" y="0"/>
                </a:lnTo>
                <a:close/>
                <a:moveTo>
                  <a:pt x="1181" y="0"/>
                </a:moveTo>
                <a:lnTo>
                  <a:pt x="1534" y="0"/>
                </a:lnTo>
                <a:lnTo>
                  <a:pt x="1323" y="886"/>
                </a:lnTo>
                <a:lnTo>
                  <a:pt x="809" y="886"/>
                </a:lnTo>
                <a:lnTo>
                  <a:pt x="1181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6"/>
            </p:custDataLst>
          </p:nvPr>
        </p:nvSpPr>
        <p:spPr>
          <a:xfrm>
            <a:off x="1261110" y="1263015"/>
            <a:ext cx="4982845" cy="192405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just" fontAlgn="auto">
              <a:lnSpc>
                <a:spcPct val="12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.进入人脸识别界面，点击“人脸识别”开始进行人脸活体识别，验证完成后，点击“完成身份认证”进入验证结果界面。</a:t>
            </a:r>
          </a:p>
        </p:txBody>
      </p:sp>
      <p:pic>
        <p:nvPicPr>
          <p:cNvPr id="2" name="图片 1" descr="/data/temp/9260a58f-a623-11ee-99da-5e2b2305e0bf.jpg9260a58f-a623-11ee-99da-5e2b2305e0b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9114790" y="1189990"/>
            <a:ext cx="2276475" cy="4585335"/>
          </a:xfrm>
          <a:prstGeom prst="rect">
            <a:avLst/>
          </a:prstGeom>
        </p:spPr>
      </p:pic>
      <p:pic>
        <p:nvPicPr>
          <p:cNvPr id="6" name="图片 5" descr="/data/temp/9260a642-a623-11ee-99da-5e2b2305e0bf.jpg9260a642-a623-11ee-99da-5e2b2305e0b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rcRect/>
          <a:stretch>
            <a:fillRect/>
          </a:stretch>
        </p:blipFill>
        <p:spPr>
          <a:xfrm>
            <a:off x="6764655" y="1189355"/>
            <a:ext cx="2256155" cy="4585970"/>
          </a:xfrm>
          <a:prstGeom prst="rect">
            <a:avLst/>
          </a:prstGeom>
        </p:spPr>
      </p:pic>
      <p:sp>
        <p:nvSpPr>
          <p:cNvPr id="10" name="文本框 6"/>
          <p:cNvSpPr txBox="1"/>
          <p:nvPr>
            <p:custDataLst>
              <p:tags r:id="rId9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扫码登录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206615" y="5907405"/>
            <a:ext cx="35077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（活体人脸识别界面）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6"/>
          <p:cNvSpPr txBox="1"/>
          <p:nvPr>
            <p:custDataLst>
              <p:tags r:id="rId5"/>
            </p:custDataLst>
          </p:nvPr>
        </p:nvSpPr>
        <p:spPr>
          <a:xfrm>
            <a:off x="1348740" y="1136015"/>
            <a:ext cx="4747895" cy="191262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l" fontAlgn="auto">
              <a:lnSpc>
                <a:spcPct val="12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.人脸活体识别验证成功，点击“下一步”进入报名信息详情界面进行报考。</a:t>
            </a:r>
          </a:p>
        </p:txBody>
      </p:sp>
      <p:pic>
        <p:nvPicPr>
          <p:cNvPr id="4" name="图片 3" descr="/data/temp/925fd420-a623-11ee-a883-86ce37ca6cf8.jpg925fd420-a623-11ee-a883-86ce37ca6cf8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>
            <a:off x="7334885" y="1136015"/>
            <a:ext cx="2615565" cy="47612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680" h="7440">
                <a:moveTo>
                  <a:pt x="0" y="0"/>
                </a:moveTo>
                <a:lnTo>
                  <a:pt x="7680" y="0"/>
                </a:lnTo>
                <a:lnTo>
                  <a:pt x="7680" y="7440"/>
                </a:lnTo>
                <a:lnTo>
                  <a:pt x="0" y="744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" name="文本框 6"/>
          <p:cNvSpPr txBox="1"/>
          <p:nvPr>
            <p:custDataLst>
              <p:tags r:id="rId7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扫码登录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59575" y="5984875"/>
            <a:ext cx="37909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（活体人脸识别成功界面）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1134110" y="1323975"/>
            <a:ext cx="3341370" cy="3486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rtlCol="0" anchor="ctr" anchorCtr="0">
            <a:normAutofit fontScale="95000"/>
          </a:bodyPr>
          <a:lstStyle/>
          <a:p>
            <a:pPr algn="ctr"/>
            <a:r>
              <a:rPr lang="en-US" altLang="zh-CN" sz="21500" b="1" dirty="0">
                <a:ln w="25400">
                  <a:solidFill>
                    <a:schemeClr val="accent1"/>
                  </a:solidFill>
                </a:ln>
                <a:noFill/>
                <a:uFillTx/>
                <a:latin typeface="Arial" panose="020B0604020202020204" pitchFamily="34" charset="0"/>
                <a:ea typeface="微软雅黑" panose="020B0503020204020204" charset="-122"/>
                <a:cs typeface="+mj-lt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sz="5445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考生报考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6"/>
          <p:cNvSpPr txBox="1"/>
          <p:nvPr>
            <p:custDataLst>
              <p:tags r:id="rId5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考生报考</a:t>
            </a:r>
          </a:p>
        </p:txBody>
      </p:sp>
      <p:sp>
        <p:nvSpPr>
          <p:cNvPr id="2" name="Title 6"/>
          <p:cNvSpPr txBox="1"/>
          <p:nvPr>
            <p:custDataLst>
              <p:tags r:id="rId6"/>
            </p:custDataLst>
          </p:nvPr>
        </p:nvSpPr>
        <p:spPr>
          <a:xfrm>
            <a:off x="1247775" y="1246505"/>
            <a:ext cx="4848225" cy="142303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l" fontAlgn="auto">
              <a:lnSpc>
                <a:spcPct val="12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1.全部成功通过以上步骤，进入报考信息详情界面，核对个人基本信息是否有误。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900545" y="5984875"/>
            <a:ext cx="27374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（报考信息详情界面）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964680" y="1246505"/>
            <a:ext cx="2673350" cy="45637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形状 8"/>
          <p:cNvSpPr/>
          <p:nvPr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6"/>
          <p:cNvSpPr txBox="1"/>
          <p:nvPr>
            <p:custDataLst>
              <p:tags r:id="rId5"/>
            </p:custDataLst>
          </p:nvPr>
        </p:nvSpPr>
        <p:spPr>
          <a:xfrm>
            <a:off x="1266825" y="1349375"/>
            <a:ext cx="4451985" cy="26073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fontAlgn="auto">
              <a:lnSpc>
                <a:spcPct val="12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2.核对个人信息无误，点击“请选择考试科目”，进入勾选科目菜单栏；</a:t>
            </a:r>
            <a:r>
              <a:rPr lang="zh-CN" altLang="en-US" sz="2400" spc="100">
                <a:ln w="3175">
                  <a:noFill/>
                  <a:prstDash val="dash"/>
                </a:ln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非外语专业，报英语；英语专业或第二外语（非日语）专业，报日语；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完成考试科目勾选。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89675" y="619379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（考试科目选择界面）</a:t>
            </a:r>
          </a:p>
        </p:txBody>
      </p:sp>
      <p:sp>
        <p:nvSpPr>
          <p:cNvPr id="10" name="文本框 6"/>
          <p:cNvSpPr txBox="1"/>
          <p:nvPr>
            <p:custDataLst>
              <p:tags r:id="rId6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考生报考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942330" y="1273175"/>
            <a:ext cx="2362200" cy="44094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809355" y="1285240"/>
            <a:ext cx="2235835" cy="43002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6"/>
          <p:cNvSpPr txBox="1"/>
          <p:nvPr>
            <p:custDataLst>
              <p:tags r:id="rId5"/>
            </p:custDataLst>
          </p:nvPr>
        </p:nvSpPr>
        <p:spPr>
          <a:xfrm>
            <a:off x="1412875" y="1141095"/>
            <a:ext cx="4683125" cy="185229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30000"/>
              </a:lnSpc>
              <a:spcAft>
                <a:spcPts val="800"/>
              </a:spcAft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
</a:t>
            </a:r>
            <a:r>
              <a:rPr altLang="zh-CN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3.考试科目填报完成后，点击“请选择考区”进入考区选择菜单栏。如学生考区已被学校确定，学生将不能再自主选择考区。</a:t>
            </a:r>
          </a:p>
        </p:txBody>
      </p:sp>
      <p:sp>
        <p:nvSpPr>
          <p:cNvPr id="2" name="文本框 6"/>
          <p:cNvSpPr txBox="1"/>
          <p:nvPr>
            <p:custDataLst>
              <p:tags r:id="rId6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考生报考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576060" y="620141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（考区选择界面）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259195" y="1141095"/>
            <a:ext cx="2525395" cy="49390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859520" y="1141095"/>
            <a:ext cx="2524760" cy="50609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6"/>
          <p:cNvSpPr txBox="1"/>
          <p:nvPr>
            <p:custDataLst>
              <p:tags r:id="rId5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目录</a:t>
            </a:r>
          </a:p>
        </p:txBody>
      </p:sp>
      <p:sp>
        <p:nvSpPr>
          <p:cNvPr id="25" name="任意多边形 24"/>
          <p:cNvSpPr/>
          <p:nvPr>
            <p:custDataLst>
              <p:tags r:id="rId6"/>
            </p:custDataLst>
          </p:nvPr>
        </p:nvSpPr>
        <p:spPr>
          <a:xfrm>
            <a:off x="1141681" y="5165925"/>
            <a:ext cx="1580102" cy="138781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858" h="2510">
                <a:moveTo>
                  <a:pt x="780" y="0"/>
                </a:moveTo>
                <a:cubicBezTo>
                  <a:pt x="1927" y="0"/>
                  <a:pt x="2858" y="931"/>
                  <a:pt x="2858" y="2079"/>
                </a:cubicBezTo>
                <a:cubicBezTo>
                  <a:pt x="2858" y="2222"/>
                  <a:pt x="2843" y="2362"/>
                  <a:pt x="2816" y="2497"/>
                </a:cubicBezTo>
                <a:lnTo>
                  <a:pt x="2813" y="2510"/>
                </a:lnTo>
                <a:lnTo>
                  <a:pt x="0" y="2510"/>
                </a:lnTo>
                <a:lnTo>
                  <a:pt x="0" y="151"/>
                </a:lnTo>
                <a:lnTo>
                  <a:pt x="17" y="144"/>
                </a:lnTo>
                <a:cubicBezTo>
                  <a:pt x="253" y="51"/>
                  <a:pt x="510" y="0"/>
                  <a:pt x="780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AutoShape 3"/>
          <p:cNvSpPr>
            <a:spLocks noChangeAspect="1" noChangeArrowheads="1" noTextEdit="1"/>
          </p:cNvSpPr>
          <p:nvPr>
            <p:custDataLst>
              <p:tags r:id="rId7"/>
            </p:custDataLst>
          </p:nvPr>
        </p:nvSpPr>
        <p:spPr bwMode="auto">
          <a:xfrm>
            <a:off x="1797839" y="1990512"/>
            <a:ext cx="576311" cy="53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57295" y="1480185"/>
            <a:ext cx="5604510" cy="4577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70000"/>
              </a:lnSpc>
            </a:pP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一、</a:t>
            </a: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扫码登录</a:t>
            </a:r>
            <a:endParaRPr lang="zh-CN" altLang="en-US" sz="36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270000"/>
              </a:lnSpc>
            </a:pP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二、</a:t>
            </a: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考生报考</a:t>
            </a:r>
            <a:endParaRPr lang="zh-CN" altLang="en-US" sz="36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270000"/>
              </a:lnSpc>
            </a:pP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三、</a:t>
            </a: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常见问题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6"/>
          <p:cNvSpPr txBox="1"/>
          <p:nvPr>
            <p:custDataLst>
              <p:tags r:id="rId5"/>
            </p:custDataLst>
          </p:nvPr>
        </p:nvSpPr>
        <p:spPr>
          <a:xfrm>
            <a:off x="1094740" y="1322705"/>
            <a:ext cx="4765675" cy="24612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l" fontAlgn="auto">
              <a:lnSpc>
                <a:spcPct val="13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4.确认考区及科目无误后，点击“下一步”系统会弹出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考生诚信考试承诺书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，考生需阅读完并点击“确认”进入缴费界面。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475730" y="6100445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（考生诚信承诺书界面）</a:t>
            </a:r>
          </a:p>
        </p:txBody>
      </p:sp>
      <p:sp>
        <p:nvSpPr>
          <p:cNvPr id="8" name="文本框 6"/>
          <p:cNvSpPr txBox="1"/>
          <p:nvPr>
            <p:custDataLst>
              <p:tags r:id="rId6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考生报考</a:t>
            </a: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092825" y="1274445"/>
            <a:ext cx="2382520" cy="4799330"/>
          </a:xfrm>
          <a:prstGeom prst="rect">
            <a:avLst/>
          </a:prstGeom>
        </p:spPr>
      </p:pic>
      <p:pic>
        <p:nvPicPr>
          <p:cNvPr id="10" name="图片 9" descr="/data/temp/92a60e6d-a623-11ee-827e-aac98fb7a7f6.jpg92a60e6d-a623-11ee-827e-aac98fb7a7f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8707755" y="1274445"/>
            <a:ext cx="2272665" cy="47517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形状 8"/>
          <p:cNvSpPr/>
          <p:nvPr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形状 8"/>
          <p:cNvSpPr/>
          <p:nvPr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文本框 6"/>
          <p:cNvSpPr txBox="1"/>
          <p:nvPr>
            <p:custDataLst>
              <p:tags r:id="rId5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考生报考</a:t>
            </a:r>
          </a:p>
        </p:txBody>
      </p:sp>
      <p:sp>
        <p:nvSpPr>
          <p:cNvPr id="9" name="Title 6"/>
          <p:cNvSpPr txBox="1"/>
          <p:nvPr>
            <p:custDataLst>
              <p:tags r:id="rId6"/>
            </p:custDataLst>
          </p:nvPr>
        </p:nvSpPr>
        <p:spPr>
          <a:xfrm>
            <a:off x="598805" y="1398270"/>
            <a:ext cx="4805680" cy="37566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just" fontAlgn="auto">
              <a:lnSpc>
                <a:spcPct val="12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5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.进入支付界面，点击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支付订单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生应在30分钟之内完成支付。支付订单超时未缴费的，则该订单自动取消；订单被取消后，考生可重新报考。考生一旦缴费成功，订单不予取消。考生缴费后，考试费不予退还，且所缴考试费只供当次考试使用。</a:t>
            </a:r>
          </a:p>
        </p:txBody>
      </p:sp>
      <p:pic>
        <p:nvPicPr>
          <p:cNvPr id="15" name="图片 14" descr="/data/temp/92a8d6ca-a623-11ee-b7bd-56f502e2d2de.jpg92a8d6ca-a623-11ee-b7bd-56f502e2d2de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rcRect/>
          <a:stretch>
            <a:fillRect/>
          </a:stretch>
        </p:blipFill>
        <p:spPr>
          <a:xfrm>
            <a:off x="7952019" y="1481712"/>
            <a:ext cx="1994141" cy="4140791"/>
          </a:xfrm>
          <a:prstGeom prst="rect">
            <a:avLst/>
          </a:prstGeom>
        </p:spPr>
      </p:pic>
      <p:pic>
        <p:nvPicPr>
          <p:cNvPr id="16" name="图片 15" descr="/data/temp/92a8d705-a623-11ee-b7bd-56f502e2d2de.jpg92a8d705-a623-11ee-b7bd-56f502e2d2de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rcRect/>
          <a:stretch>
            <a:fillRect/>
          </a:stretch>
        </p:blipFill>
        <p:spPr>
          <a:xfrm>
            <a:off x="10005943" y="1477645"/>
            <a:ext cx="1848872" cy="4201795"/>
          </a:xfrm>
          <a:prstGeom prst="rect">
            <a:avLst/>
          </a:prstGeom>
        </p:spPr>
      </p:pic>
      <p:pic>
        <p:nvPicPr>
          <p:cNvPr id="17" name="图片 16" descr="/data/temp/92a8d700-a623-11ee-b7bd-56f502e2d2de.jpg92a8d700-a623-11ee-b7bd-56f502e2d2de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/>
          <a:srcRect/>
          <a:stretch>
            <a:fillRect/>
          </a:stretch>
        </p:blipFill>
        <p:spPr>
          <a:xfrm>
            <a:off x="5578978" y="1481034"/>
            <a:ext cx="1893146" cy="4140791"/>
          </a:xfrm>
          <a:prstGeom prst="rect">
            <a:avLst/>
          </a:prstGeom>
        </p:spPr>
      </p:pic>
      <p:sp>
        <p:nvSpPr>
          <p:cNvPr id="18" name="文本框 17"/>
          <p:cNvSpPr txBox="1"/>
          <p:nvPr>
            <p:custDataLst>
              <p:tags r:id="rId10"/>
            </p:custDataLst>
          </p:nvPr>
        </p:nvSpPr>
        <p:spPr>
          <a:xfrm>
            <a:off x="5578475" y="5854065"/>
            <a:ext cx="5509260" cy="3486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（支付界面）</a:t>
            </a:r>
            <a:r>
              <a:rPr lang="en-US" altLang="zh-CN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（已完成支付界面）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文本框 6"/>
          <p:cNvSpPr txBox="1"/>
          <p:nvPr>
            <p:custDataLst>
              <p:tags r:id="rId5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考生报考</a:t>
            </a:r>
          </a:p>
        </p:txBody>
      </p:sp>
      <p:pic>
        <p:nvPicPr>
          <p:cNvPr id="5" name="图片 4" descr="/data/temp/92bc4d5b-a623-11ee-941e-66bcbbe3930b.jpg92bc4d5b-a623-11ee-941e-66bcbbe3930b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>
            <a:off x="8273415" y="1223645"/>
            <a:ext cx="2087245" cy="473837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640" h="5280">
                <a:moveTo>
                  <a:pt x="0" y="0"/>
                </a:moveTo>
                <a:lnTo>
                  <a:pt x="8640" y="0"/>
                </a:lnTo>
                <a:lnTo>
                  <a:pt x="8640" y="5280"/>
                </a:lnTo>
                <a:lnTo>
                  <a:pt x="0" y="528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8220075" y="6054725"/>
            <a:ext cx="2127250" cy="52832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ctr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（个人中心界面）</a:t>
            </a: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919480" y="1223645"/>
            <a:ext cx="4342765" cy="1994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just">
              <a:lnSpc>
                <a:spcPct val="130000"/>
              </a:lnSpc>
              <a:buNone/>
            </a:pPr>
            <a:r>
              <a:rPr lang="en-US" altLang="zh-CN" sz="2400"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6</a:t>
            </a:r>
            <a:r>
              <a:rPr lang="zh-CN" altLang="en-US" sz="2400"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完成支付后，显示报名成功，本次学士学位外语考试报名完成；点击“返回”回到“个人中心”点击相关菜单栏可以查看报名详情，以及后续准考证下载打印，成绩公示等功能。请考生在规定时间内关注，避免延迟或错过考试机会。</a:t>
            </a:r>
          </a:p>
        </p:txBody>
      </p:sp>
      <p:pic>
        <p:nvPicPr>
          <p:cNvPr id="16" name="图片 15" descr="/data/temp/92a8d705-a623-11ee-b7bd-56f502e2d2de.jpg92a8d705-a623-11ee-b7bd-56f502e2d2de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rcRect/>
          <a:stretch>
            <a:fillRect/>
          </a:stretch>
        </p:blipFill>
        <p:spPr>
          <a:xfrm>
            <a:off x="5567680" y="1223645"/>
            <a:ext cx="2104390" cy="46672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717540" y="6214745"/>
            <a:ext cx="1954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（报名成功界面）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1134110" y="1323975"/>
            <a:ext cx="3341370" cy="3486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rtlCol="0" anchor="ctr" anchorCtr="0">
            <a:normAutofit fontScale="95000"/>
          </a:bodyPr>
          <a:lstStyle/>
          <a:p>
            <a:pPr algn="ctr"/>
            <a:r>
              <a:rPr lang="en-US" altLang="zh-CN" sz="21500" b="1" dirty="0">
                <a:ln w="25400">
                  <a:solidFill>
                    <a:schemeClr val="accent1"/>
                  </a:solidFill>
                </a:ln>
                <a:noFill/>
                <a:uFillTx/>
                <a:latin typeface="Arial" panose="020B0604020202020204" pitchFamily="34" charset="0"/>
                <a:ea typeface="微软雅黑" panose="020B0503020204020204" charset="-122"/>
                <a:cs typeface="+mj-lt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sz="5445">
                <a:solidFill>
                  <a:schemeClr val="accent1"/>
                </a:solidFill>
              </a:rPr>
              <a:t>常见问题</a:t>
            </a: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形状 8"/>
          <p:cNvSpPr/>
          <p:nvPr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任意形状 8"/>
          <p:cNvSpPr/>
          <p:nvPr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6"/>
          <p:cNvSpPr txBox="1"/>
          <p:nvPr>
            <p:custDataLst>
              <p:tags r:id="rId5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常见问题</a:t>
            </a:r>
          </a:p>
        </p:txBody>
      </p:sp>
      <p:pic>
        <p:nvPicPr>
          <p:cNvPr id="12" name="图片 11" descr="/data/temp/92d9bb3a-a623-11ee-a464-924d11424d0f.jpg92d9bb3a-a623-11ee-a464-924d11424d0f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>
            <a:off x="6551295" y="1266825"/>
            <a:ext cx="2611755" cy="472567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760" h="9360">
                <a:moveTo>
                  <a:pt x="0" y="0"/>
                </a:moveTo>
                <a:lnTo>
                  <a:pt x="5760" y="0"/>
                </a:lnTo>
                <a:lnTo>
                  <a:pt x="5760" y="9360"/>
                </a:lnTo>
                <a:lnTo>
                  <a:pt x="0" y="93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3" name="Title 6"/>
          <p:cNvSpPr txBox="1"/>
          <p:nvPr>
            <p:custDataLst>
              <p:tags r:id="rId7"/>
            </p:custDataLst>
          </p:nvPr>
        </p:nvSpPr>
        <p:spPr>
          <a:xfrm>
            <a:off x="796925" y="1266825"/>
            <a:ext cx="5405120" cy="27089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just" fontAlgn="auto">
              <a:lnSpc>
                <a:spcPct val="15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考生不小心退出报名系统，可在30分钟内，可重新扫描学校报名二维码登录报名界面，点击“个人中心—我的报名”未完成的环节，直至报名成功。</a:t>
            </a:r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6867525" y="6157595"/>
            <a:ext cx="46539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（我的报名界面）     （报名详情界面）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223375" y="1266825"/>
            <a:ext cx="2462530" cy="48907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58109" y="2376714"/>
            <a:ext cx="6653601" cy="1607337"/>
          </a:xfrm>
        </p:spPr>
        <p:txBody>
          <a:bodyPr>
            <a:normAutofit/>
          </a:bodyPr>
          <a:lstStyle/>
          <a:p>
            <a:r>
              <a:rPr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感谢观看</a:t>
            </a:r>
            <a:endParaRPr lang="en-US" altLang="zh-CN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1134110" y="1323975"/>
            <a:ext cx="3341370" cy="3486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rtlCol="0" anchor="ctr" anchorCtr="0">
            <a:normAutofit/>
          </a:bodyPr>
          <a:lstStyle/>
          <a:p>
            <a:pPr algn="ctr"/>
            <a:r>
              <a:rPr lang="en-US" altLang="zh-CN" sz="21500" b="1" dirty="0">
                <a:ln w="25400">
                  <a:solidFill>
                    <a:schemeClr val="accent1"/>
                  </a:solidFill>
                </a:ln>
                <a:noFill/>
                <a:uFillTx/>
                <a:latin typeface="Arial" panose="020B0604020202020204" pitchFamily="34" charset="0"/>
                <a:ea typeface="微软雅黑" panose="020B0503020204020204" charset="-122"/>
                <a:cs typeface="+mj-lt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sz="5445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扫码登录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任意形状 8"/>
          <p:cNvSpPr/>
          <p:nvPr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6"/>
          <p:cNvSpPr txBox="1"/>
          <p:nvPr>
            <p:custDataLst>
              <p:tags r:id="rId5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扫码登录</a:t>
            </a:r>
          </a:p>
        </p:txBody>
      </p:sp>
      <p:sp>
        <p:nvSpPr>
          <p:cNvPr id="11" name="Title 6"/>
          <p:cNvSpPr txBox="1"/>
          <p:nvPr>
            <p:custDataLst>
              <p:tags r:id="rId6"/>
            </p:custDataLst>
          </p:nvPr>
        </p:nvSpPr>
        <p:spPr>
          <a:xfrm>
            <a:off x="951230" y="4605020"/>
            <a:ext cx="10421620" cy="128460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just" fontAlgn="auto">
              <a:lnSpc>
                <a:spcPct val="120000"/>
              </a:lnSpc>
              <a:spcAft>
                <a:spcPts val="800"/>
              </a:spcAft>
              <a:buFont typeface="Wingdings" panose="05000000000000000000" charset="0"/>
            </a:pPr>
            <a:r>
              <a:rPr altLang="zh-CN" sz="2000" spc="100" dirty="0">
                <a:ln w="3175">
                  <a:noFill/>
                  <a:prstDash val="dash"/>
                </a:ln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2000" spc="100" dirty="0">
                <a:ln w="3175">
                  <a:noFill/>
                  <a:prstDash val="dash"/>
                </a:ln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1.使用本人微信，</a:t>
            </a:r>
            <a:r>
              <a:rPr lang="zh-CN" altLang="en-US" sz="2000" spc="100" dirty="0" smtClean="0">
                <a:ln w="3175">
                  <a:noFill/>
                  <a:prstDash val="dash"/>
                </a:ln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扫描湖北中医药大学</a:t>
            </a:r>
            <a:r>
              <a:rPr lang="zh-CN" altLang="en-US" sz="2000" spc="100" dirty="0">
                <a:ln w="3175">
                  <a:noFill/>
                  <a:prstDash val="dash"/>
                </a:ln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成人学士学位外语考试报名二维码，扫码后进入登录界面。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just" fontAlgn="auto">
              <a:lnSpc>
                <a:spcPct val="120000"/>
              </a:lnSpc>
              <a:spcAft>
                <a:spcPts val="800"/>
              </a:spcAft>
              <a:buFont typeface="Wingdings" panose="05000000000000000000" charset="0"/>
            </a:pPr>
            <a:r>
              <a:rPr altLang="zh-CN" sz="20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8" name="图片 7" descr="1306d5ac-a667-4602-bf68-109a3347f3ca"/>
          <p:cNvPicPr/>
          <p:nvPr/>
        </p:nvPicPr>
        <p:blipFill>
          <a:blip r:embed="rId8"/>
          <a:stretch>
            <a:fillRect/>
          </a:stretch>
        </p:blipFill>
        <p:spPr>
          <a:xfrm>
            <a:off x="4839166" y="1635741"/>
            <a:ext cx="2196335" cy="232307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任意形状 8"/>
          <p:cNvSpPr/>
          <p:nvPr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158240" y="1486535"/>
            <a:ext cx="5454650" cy="2968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l" fontAlgn="auto">
              <a:lnSpc>
                <a:spcPct val="120000"/>
              </a:lnSpc>
              <a:spcAft>
                <a:spcPts val="800"/>
              </a:spcAft>
              <a:buFont typeface="Wingdings" panose="05000000000000000000" charset="0"/>
              <a:buNone/>
            </a:pP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2.学生扫码进入登录界面，输入账号密码（</a:t>
            </a:r>
            <a:r>
              <a:rPr lang="zh-CN" altLang="en-US" sz="2400" spc="100" dirty="0">
                <a:ln w="3175">
                  <a:noFill/>
                  <a:prstDash val="dash"/>
                </a:ln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首次登录账号：身份证号，密码：出生年月日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）点击“登录”进入成人学士学位外语考试报名平台。</a:t>
            </a:r>
          </a:p>
        </p:txBody>
      </p:sp>
      <p:sp>
        <p:nvSpPr>
          <p:cNvPr id="14" name="文本框 6"/>
          <p:cNvSpPr txBox="1"/>
          <p:nvPr>
            <p:custDataLst>
              <p:tags r:id="rId5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扫码登录</a:t>
            </a: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7396480" y="6142355"/>
            <a:ext cx="23304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（登录界面）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244080" y="1202690"/>
            <a:ext cx="2635250" cy="47371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任意形状 8"/>
          <p:cNvSpPr/>
          <p:nvPr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158240" y="1486535"/>
            <a:ext cx="5648960" cy="1420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ct val="120000"/>
              </a:lnSpc>
              <a:spcAft>
                <a:spcPts val="800"/>
              </a:spcAft>
              <a:buFont typeface="Wingdings" panose="05000000000000000000" charset="0"/>
              <a:buNone/>
            </a:pP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3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.学生扫码登录成人学士学位外语考试报名平台时，系统会弹出本次考试报名须知。</a:t>
            </a:r>
          </a:p>
        </p:txBody>
      </p:sp>
      <p:sp>
        <p:nvSpPr>
          <p:cNvPr id="14" name="文本框 6"/>
          <p:cNvSpPr txBox="1"/>
          <p:nvPr>
            <p:custDataLst>
              <p:tags r:id="rId5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扫码登录</a:t>
            </a: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7396480" y="6142355"/>
            <a:ext cx="23304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（报名须知界面）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252335" y="1079500"/>
            <a:ext cx="2618740" cy="50571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形状 8"/>
          <p:cNvSpPr/>
          <p:nvPr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任意形状 8"/>
          <p:cNvSpPr/>
          <p:nvPr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图片 5" descr="/data/temp/920fa628-a623-11ee-9a61-9ad9881920df.jpg920fa628-a623-11ee-9a61-9ad9881920df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>
            <a:off x="8604250" y="1242695"/>
            <a:ext cx="2634615" cy="4756150"/>
          </a:xfrm>
          <a:prstGeom prst="rect">
            <a:avLst/>
          </a:prstGeom>
        </p:spPr>
      </p:pic>
      <p:pic>
        <p:nvPicPr>
          <p:cNvPr id="11" name="图片 10" descr="/data/temp/920f0efa-a623-11ee-96cf-d2d1d7742f49.jpg920f0efa-a623-11ee-96cf-d2d1d7742f49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>
            <a:off x="5660390" y="1277620"/>
            <a:ext cx="2608580" cy="46310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920" h="7920">
                <a:moveTo>
                  <a:pt x="0" y="0"/>
                </a:moveTo>
                <a:lnTo>
                  <a:pt x="7920" y="0"/>
                </a:lnTo>
                <a:lnTo>
                  <a:pt x="7920" y="7920"/>
                </a:lnTo>
                <a:lnTo>
                  <a:pt x="0" y="792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4" name="文本框 13"/>
          <p:cNvSpPr txBox="1"/>
          <p:nvPr/>
        </p:nvSpPr>
        <p:spPr>
          <a:xfrm>
            <a:off x="808355" y="1277620"/>
            <a:ext cx="4447540" cy="19799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l" fontAlgn="auto">
              <a:lnSpc>
                <a:spcPct val="120000"/>
              </a:lnSpc>
              <a:spcAft>
                <a:spcPts val="800"/>
              </a:spcAft>
              <a:buNone/>
            </a:pP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4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.阅读完报名须知后，进入绑定手机界面，填写本人手机号，获取验证码并输入验证；最后点击</a:t>
            </a: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确认</a:t>
            </a: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进行绑定。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904230" y="6177280"/>
            <a:ext cx="53346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（绑定手机界面） </a:t>
            </a:r>
            <a:r>
              <a:rPr lang="en-US" altLang="zh-CN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（短信验证码界面）</a:t>
            </a:r>
          </a:p>
        </p:txBody>
      </p:sp>
      <p:sp>
        <p:nvSpPr>
          <p:cNvPr id="16" name="文本框 6"/>
          <p:cNvSpPr txBox="1"/>
          <p:nvPr>
            <p:custDataLst>
              <p:tags r:id="rId7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扫码登录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形状 8"/>
          <p:cNvSpPr/>
          <p:nvPr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图片 3" descr="/data/temp/9215dec4-a623-11ee-99da-5e2b2305e0bf.jpg9215dec4-a623-11ee-99da-5e2b2305e0bf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>
            <a:off x="7102475" y="1028700"/>
            <a:ext cx="2669540" cy="507809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640" h="9840">
                <a:moveTo>
                  <a:pt x="0" y="0"/>
                </a:moveTo>
                <a:lnTo>
                  <a:pt x="8640" y="0"/>
                </a:lnTo>
                <a:lnTo>
                  <a:pt x="8640" y="9840"/>
                </a:lnTo>
                <a:lnTo>
                  <a:pt x="0" y="984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" name="文本框 7"/>
          <p:cNvSpPr txBox="1"/>
          <p:nvPr/>
        </p:nvSpPr>
        <p:spPr>
          <a:xfrm>
            <a:off x="1064260" y="1169035"/>
            <a:ext cx="5109845" cy="29330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l" fontAlgn="auto">
              <a:lnSpc>
                <a:spcPct val="120000"/>
              </a:lnSpc>
              <a:spcAft>
                <a:spcPts val="800"/>
              </a:spcAft>
              <a:buNone/>
            </a:pP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5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.手机绑定成功后，进入考试报名界面，可查看到平台发布的报名信息，点击“开始报考”。系统弹出“此账号为未实名或已过期的状态，请去个人中心实名认证”的提示时，考生需进行个人实名认证后，才能继续报名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938645" y="6285865"/>
            <a:ext cx="30930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（提示需进行实名认证）</a:t>
            </a:r>
          </a:p>
        </p:txBody>
      </p:sp>
      <p:sp>
        <p:nvSpPr>
          <p:cNvPr id="14" name="文本框 6"/>
          <p:cNvSpPr txBox="1"/>
          <p:nvPr>
            <p:custDataLst>
              <p:tags r:id="rId5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扫码登录</a:t>
            </a: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形状 8"/>
          <p:cNvSpPr/>
          <p:nvPr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6"/>
          <p:cNvSpPr txBox="1"/>
          <p:nvPr>
            <p:custDataLst>
              <p:tags r:id="rId5"/>
            </p:custDataLst>
          </p:nvPr>
        </p:nvSpPr>
        <p:spPr>
          <a:xfrm>
            <a:off x="1033145" y="1308735"/>
            <a:ext cx="5062220" cy="205930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just" fontAlgn="auto">
              <a:lnSpc>
                <a:spcPct val="13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6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.点击“个人中心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进入个人中心界面，点击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实名认证”进入实名认证环节。</a:t>
            </a:r>
          </a:p>
        </p:txBody>
      </p:sp>
      <p:pic>
        <p:nvPicPr>
          <p:cNvPr id="4" name="图片 3" descr="/data/temp/923c01d5-a623-11ee-98c1-161b6485a2f1.jpg923c01d5-a623-11ee-98c1-161b6485a2f1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>
            <a:off x="7319497" y="1110441"/>
            <a:ext cx="2735580" cy="437642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880" h="6480">
                <a:moveTo>
                  <a:pt x="0" y="0"/>
                </a:moveTo>
                <a:lnTo>
                  <a:pt x="8880" y="0"/>
                </a:lnTo>
                <a:lnTo>
                  <a:pt x="8880" y="6480"/>
                </a:lnTo>
                <a:lnTo>
                  <a:pt x="0" y="648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0" name="文本框 6"/>
          <p:cNvSpPr txBox="1"/>
          <p:nvPr>
            <p:custDataLst>
              <p:tags r:id="rId7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扫码登录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655435" y="56553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（个人中心界面）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MxOGQyOTYzNWFkNWEzNmVmMzAzNTNhZjgzNTlkND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UNIT_TYPE" val="y"/>
  <p:tag name="KSO_WM_UNIT_INDEX" val="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5"/>
  <p:tag name="KSO_WM_UNIT_LAYERLEVEL" val="1"/>
  <p:tag name="KSO_WM_TAG_VERSION" val="1.0"/>
  <p:tag name="KSO_WM_BEAUTIFY_FLAG" val="#wm#"/>
  <p:tag name="KSO_WM_UNIT_TYPE" val="y"/>
  <p:tag name="KSO_WM_UNIT_INDEX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6915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6915"/>
  <p:tag name="KSO_WM_SLIDE_LAYOUT" val="a_b_f"/>
  <p:tag name="KSO_WM_SLIDE_LAYOUT_CNT" val="1_1_1"/>
  <p:tag name="KSO_WM_TEMPLATE_MASTER_THUMB_INDEX" val="12"/>
  <p:tag name="KSO_WM_TEMPLATE_THUMBS_INDEX" val="1、4、7、8、10、11、12、13、1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915_1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空白演示经典风格"/>
  <p:tag name="KSO_WM_UNIT_TEXT_FILL_FORE_SCHEMECOLOR_INDEX_BRIGHTNESS" val="0"/>
  <p:tag name="KSO_WM_UNIT_TEXT_FILL_FORE_SCHEMECOLOR_INDEX" val="5"/>
  <p:tag name="KSO_WM_UNIT_TEXT_FILL_TYPE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12687_1*i*4"/>
  <p:tag name="KSO_WM_TEMPLATE_CATEGORY" val="diagram"/>
  <p:tag name="KSO_WM_TEMPLATE_INDEX" val="2021268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eb7849fb6e2d4740bbea23af99150873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1}"/>
  <p:tag name="KSO_WM_CHIP_GROUPID" val="5f71a4e3747e3ea6e293b256"/>
  <p:tag name="KSO_WM_CHIP_XID" val="5f71a4e3747e3ea6e293b257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48"/>
  <p:tag name="KSO_WM_TEMPLATE_ASSEMBLE_XID" val="60656f654054ed1e2fb80946"/>
  <p:tag name="KSO_WM_TEMPLATE_ASSEMBLE_GROUPID" val="60656f654054ed1e2fb80946"/>
  <p:tag name="WM_BEAUTIFY_ZORDER_FLAG_TAG" val="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12687_1*i*5"/>
  <p:tag name="KSO_WM_TEMPLATE_CATEGORY" val="diagram"/>
  <p:tag name="KSO_WM_TEMPLATE_INDEX" val="2021268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1db9c723d5a24b58ab96c856c0cd4eb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71a4e3747e3ea6e293b256"/>
  <p:tag name="KSO_WM_CHIP_XID" val="5f71a4e3747e3ea6e293b257"/>
  <p:tag name="KSO_WM_UNIT_TEXT_FILL_FORE_SCHEMECOLOR_INDEX_BRIGHTNESS" val="0"/>
  <p:tag name="KSO_WM_UNIT_TEXT_FILL_FORE_SCHEMECOLOR_INDEX" val="13"/>
  <p:tag name="KSO_WM_UNIT_TEXT_FILL_TYPE" val="1"/>
  <p:tag name="KSO_WM_UNIT_VALUE" val="4"/>
  <p:tag name="KSO_WM_TEMPLATE_ASSEMBLE_XID" val="60656f654054ed1e2fb80946"/>
  <p:tag name="KSO_WM_TEMPLATE_ASSEMBLE_GROUPID" val="60656f654054ed1e2fb80946"/>
  <p:tag name="WM_BEAUTIFY_ZORDER_FLAG_TAG" val="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SLIDE_LAYOUT" val="a_b_e"/>
  <p:tag name="KSO_WM_SLIDE_LAYOUT_CNT" val="1_1_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6"/>
  <p:tag name="KSO_WM_UNIT_LAYERLEVEL" val="1"/>
  <p:tag name="KSO_WM_TAG_VERSION" val="1.0"/>
  <p:tag name="KSO_WM_BEAUTIFY_FLAG" val="#wm#"/>
  <p:tag name="KSO_WM_UNIT_TYPE" val="y"/>
  <p:tag name="KSO_WM_UNIT_INDEX" val="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6915_7*e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01"/>
  <p:tag name="KSO_WM_UNIT_NOCLEAR" val="0"/>
  <p:tag name="KSO_WM_UNIT_VALUE" val="2"/>
  <p:tag name="KSO_WM_UNIT_TEXT_LINE_FORE_SCHEMECOLOR_INDEX_BRIGHTNESS" val="0"/>
  <p:tag name="KSO_WM_UNIT_TEXT_LINE_FORE_SCHEMECOLOR_INDEX" val="5"/>
  <p:tag name="KSO_WM_UNIT_TEXT_LINE_FILL_TYPE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915_7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单击此处添加标题"/>
  <p:tag name="KSO_WM_UNIT_TEXT_FILL_FORE_SCHEMECOLOR_INDEX_BRIGHTNESS" val="0"/>
  <p:tag name="KSO_WM_UNIT_TEXT_FILL_FORE_SCHEMECOLOR_INDEX" val="5"/>
  <p:tag name="KSO_WM_UNIT_TEXT_FILL_TYPE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0867_1*f*1"/>
  <p:tag name="KSO_WM_TEMPLATE_CATEGORY" val="diagram"/>
  <p:tag name="KSO_WM_TEMPLATE_INDEX" val="2021086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96"/>
  <p:tag name="KSO_WM_UNIT_SHOW_EDIT_AREA_INDICATION" val="1"/>
  <p:tag name="KSO_WM_CHIP_GROUPID" val="5e6b05596848fb12bee65ac8"/>
  <p:tag name="KSO_WM_CHIP_XID" val="5e6b05596848fb12bee65aca"/>
  <p:tag name="KSO_WM_UNIT_DEC_AREA_ID" val="9fa31440948445928d960726c317c46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t&quot;,&quot;fill_mode&quot;:&quot;full&quot;,&quot;sacle_strategy&quot;:&quot;smart&quot;}"/>
  <p:tag name="KSO_WM_ASSEMBLE_CHIP_INDEX" val="e18b942e664842409cbdea36c639aa76"/>
  <p:tag name="KSO_WM_UNIT_TEXT_FILL_FORE_SCHEMECOLOR_INDEX_BRIGHTNESS" val="0.25"/>
  <p:tag name="KSO_WM_UNIT_TEXT_FILL_FORE_SCHEMECOLOR_INDEX" val="13"/>
  <p:tag name="KSO_WM_UNIT_TEXT_FILL_TYPE" val="1"/>
  <p:tag name="KSO_WM_TEMPLATE_ASSEMBLE_XID" val="60656e9d4054ed1e2fb7fca7"/>
  <p:tag name="KSO_WM_TEMPLATE_ASSEMBLE_GROUPID" val="60656e9d4054ed1e2fb7fca7"/>
  <p:tag name="WM_BEAUTIFY_ZORDER_FLAG_TAG" val="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4*1184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2561_1*d*1"/>
  <p:tag name="KSO_WM_TEMPLATE_CATEGORY" val="diagram"/>
  <p:tag name="KSO_WM_TEMPLATE_INDEX" val="20212561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51a40de90eed4b8885a2d7a040512b3f"/>
  <p:tag name="KSO_WM_UNIT_DECORATE_INFO" val="{&quot;ReferentInfo&quot;:{&quot;Id&quot;:&quot;slide&quot;,&quot;X&quot;:{&quot;Pos&quot;:1},&quot;Y&quot;:{&quot;Pos&quot;:1}},&quot;DecorateInfoX&quot;:{&quot;Pos&quot;:0,&quot;IsAbs&quot;:false},&quot;DecorateInfoY&quot;:{&quot;Pos&quot;:1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1e46be13ccd943f1847fbee7e11e472e"/>
  <p:tag name="KSO_WM_UNIT_PLACING_PICTURE" val="1e46be13ccd943f1847fbee7e11e472e"/>
  <p:tag name="KSO_WM_TEMPLATE_ASSEMBLE_XID" val="60656f514054ed1e2fb807b8"/>
  <p:tag name="KSO_WM_TEMPLATE_ASSEMBLE_GROUPID" val="60656f514054ed1e2fb807b8"/>
  <p:tag name="WM_BEAUTIFY_ZORDER_FLAG_TAG" val="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396*1396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890_1*d*1"/>
  <p:tag name="KSO_WM_TEMPLATE_CATEGORY" val="diagram"/>
  <p:tag name="KSO_WM_TEMPLATE_INDEX" val="20211890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c44da094984f447bb9a61a98f0165c8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75f9b0faa384473bb733bca154027e38"/>
  <p:tag name="KSO_WM_UNIT_PLACING_PICTURE" val="75f9b0faa384473bb733bca154027e38"/>
  <p:tag name="KSO_WM_TEMPLATE_ASSEMBLE_XID" val="60656f0f4054ed1e2fb802b8"/>
  <p:tag name="KSO_WM_TEMPLATE_ASSEMBLE_GROUPID" val="60656f0f4054ed1e2fb802b8"/>
  <p:tag name="WM_BEAUTIFY_ZORDER_FLAG_TAG" val="5"/>
  <p:tag name="KSO_WM_UNIT_PLACING_PICTURE_INFO" val="{&quot;code&quot;:&quot;&quot;,&quot;full_picture&quot;:false,&quot;scheme&quot;:&quot;&quot;,&quot;spacing&quot;:5}"/>
  <p:tag name="KSO_WM_UNIT_PLACING_PICTURE_COLLAGE_RELATIVERECTANGLE" val="{&quot;height&quot;:7292.779527559055,&quot;width&quot;:4815.667642911954}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734*1523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374_1*d*1"/>
  <p:tag name="KSO_WM_TEMPLATE_CATEGORY" val="diagram"/>
  <p:tag name="KSO_WM_TEMPLATE_INDEX" val="20211374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97fd8866b81745108ba451203109650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0ee5e7d9e17e4969b8ea57f45f88e478"/>
  <p:tag name="KSO_WM_UNIT_PLACING_PICTURE" val="0ee5e7d9e17e4969b8ea57f45f88e478"/>
  <p:tag name="KSO_WM_TEMPLATE_ASSEMBLE_XID" val="60656efc4054ed1e2fb801da"/>
  <p:tag name="KSO_WM_TEMPLATE_ASSEMBLE_GROUPID" val="60656efc4054ed1e2fb801da"/>
  <p:tag name="WM_BEAUTIFY_ZORDER_FLAG_TAG" val="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051_1*f*1"/>
  <p:tag name="KSO_WM_TEMPLATE_CATEGORY" val="diagram"/>
  <p:tag name="KSO_WM_TEMPLATE_INDEX" val="20211051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6"/>
  <p:tag name="KSO_WM_UNIT_SHOW_EDIT_AREA_INDICATION" val="1"/>
  <p:tag name="KSO_WM_CHIP_GROUPID" val="5e6b05596848fb12bee65ac8"/>
  <p:tag name="KSO_WM_CHIP_XID" val="5e6b05596848fb12bee65aca"/>
  <p:tag name="KSO_WM_UNIT_DEC_AREA_ID" val="fa23e79076be41119ad642c4cda491b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180ce386d980456f8564befea39e3cb3"/>
  <p:tag name="KSO_WM_UNIT_TEXT_FILL_FORE_SCHEMECOLOR_INDEX_BRIGHTNESS" val="0.25"/>
  <p:tag name="KSO_WM_UNIT_TEXT_FILL_FORE_SCHEMECOLOR_INDEX" val="13"/>
  <p:tag name="KSO_WM_UNIT_TEXT_FILL_TYPE" val="1"/>
  <p:tag name="KSO_WM_TEMPLATE_ASSEMBLE_XID" val="60656ea44054ed1e2fb7fce2"/>
  <p:tag name="KSO_WM_TEMPLATE_ASSEMBLE_GROUPID" val="60656ea44054ed1e2fb7fce2"/>
  <p:tag name="WM_BEAUTIFY_ZORDER_FLAG_TAG" val="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42*1565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051_1*d*1"/>
  <p:tag name="KSO_WM_TEMPLATE_CATEGORY" val="diagram"/>
  <p:tag name="KSO_WM_TEMPLATE_INDEX" val="20211051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f2876e609c7144a48ef7013c55026be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902a4d0b8544cc19ecd8dfac07ae853"/>
  <p:tag name="KSO_WM_UNIT_PLACING_PICTURE" val="9902a4d0b8544cc19ecd8dfac07ae853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a44054ed1e2fb7fce2"/>
  <p:tag name="KSO_WM_TEMPLATE_ASSEMBLE_GROUPID" val="60656ea44054ed1e2fb7fce2"/>
  <p:tag name="WM_BEAUTIFY_ZORDER_FLAG_TAG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0867_1*f*1"/>
  <p:tag name="KSO_WM_TEMPLATE_CATEGORY" val="diagram"/>
  <p:tag name="KSO_WM_TEMPLATE_INDEX" val="2021086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96"/>
  <p:tag name="KSO_WM_UNIT_SHOW_EDIT_AREA_INDICATION" val="1"/>
  <p:tag name="KSO_WM_CHIP_GROUPID" val="5e6b05596848fb12bee65ac8"/>
  <p:tag name="KSO_WM_CHIP_XID" val="5e6b05596848fb12bee65aca"/>
  <p:tag name="KSO_WM_UNIT_DEC_AREA_ID" val="9fa31440948445928d960726c317c46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t&quot;,&quot;fill_mode&quot;:&quot;full&quot;,&quot;sacle_strategy&quot;:&quot;smart&quot;}"/>
  <p:tag name="KSO_WM_ASSEMBLE_CHIP_INDEX" val="e18b942e664842409cbdea36c639aa76"/>
  <p:tag name="KSO_WM_UNIT_TEXT_FILL_FORE_SCHEMECOLOR_INDEX_BRIGHTNESS" val="0.25"/>
  <p:tag name="KSO_WM_UNIT_TEXT_FILL_FORE_SCHEMECOLOR_INDEX" val="13"/>
  <p:tag name="KSO_WM_UNIT_TEXT_FILL_TYPE" val="1"/>
  <p:tag name="KSO_WM_TEMPLATE_ASSEMBLE_XID" val="60656e9d4054ed1e2fb7fca7"/>
  <p:tag name="KSO_WM_TEMPLATE_ASSEMBLE_GROUPID" val="60656e9d4054ed1e2fb7fca7"/>
  <p:tag name="WM_BEAUTIFY_ZORDER_FLAG_TAG" val="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058*1438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0867_1*d*1"/>
  <p:tag name="KSO_WM_TEMPLATE_CATEGORY" val="diagram"/>
  <p:tag name="KSO_WM_TEMPLATE_INDEX" val="2021086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b2c25fc2b3a045b58003e91268a42b5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b&quot;,&quot;fill_mode&quot;:&quot;full&quot;,&quot;sacle_strategy&quot;:&quot;smart&quot;}"/>
  <p:tag name="KSO_WM_ASSEMBLE_CHIP_INDEX" val="d7587c8e00cf43cca0bf412352a280f8"/>
  <p:tag name="KSO_WM_UNIT_PLACING_PICTURE" val="d7587c8e00cf43cca0bf412352a280f8"/>
  <p:tag name="KSO_WM_UNIT_SUPPORT_UNIT_TYPE" val="[&quot;d&quot;,&quot;θ&quot;]"/>
  <p:tag name="KSO_WM_TEMPLATE_ASSEMBLE_XID" val="60656e9d4054ed1e2fb7fca7"/>
  <p:tag name="KSO_WM_TEMPLATE_ASSEMBLE_GROUPID" val="60656e9d4054ed1e2fb7fca7"/>
  <p:tag name="KSO_WM_UNIT_PLACING_PICTURE_INFO" val="{&quot;code&quot;:&quot;a&quot;,&quot;full_picture&quot;:true,&quot;last_full_picture&quot;:&quot;a&quot;,&quot;margin&quot;:{&quot;left&quot;:52.955875346181244,&quot;right&quot;:53.598469020062566},&quot;scheme&quot;:&quot;2-0&quot;,&quot;spacing&quot;:5}"/>
  <p:tag name="KSO_WM_UNIT_PLACING_PICTURE_USER_VIEWPORT_SMARTMENU" val="{&quot;height&quot;:6000.0396728515625,&quot;width&quot;:2849.5059210335494}"/>
  <p:tag name="KSO_WM_UNIT_PLACING_PICTURE_USER_RELATIVERECTANGLE_SMARTMENU" val="{&quot;bottom&quot;:0,&quot;left&quot;:0,&quot;right&quot;:0,&quot;top&quot;:0}"/>
  <p:tag name="WM_BEAUTIFY_ZORDER_FLAG_TAG" val="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058*1438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0867_1*d*1"/>
  <p:tag name="KSO_WM_TEMPLATE_CATEGORY" val="diagram"/>
  <p:tag name="KSO_WM_TEMPLATE_INDEX" val="2021086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b2c25fc2b3a045b58003e91268a42b5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b&quot;,&quot;fill_mode&quot;:&quot;full&quot;,&quot;sacle_strategy&quot;:&quot;smart&quot;}"/>
  <p:tag name="KSO_WM_ASSEMBLE_CHIP_INDEX" val="d7587c8e00cf43cca0bf412352a280f8"/>
  <p:tag name="KSO_WM_UNIT_PLACING_PICTURE" val="d7587c8e00cf43cca0bf412352a280f8"/>
  <p:tag name="KSO_WM_UNIT_SUPPORT_UNIT_TYPE" val="[&quot;d&quot;,&quot;θ&quot;]"/>
  <p:tag name="KSO_WM_TEMPLATE_ASSEMBLE_XID" val="60656e9d4054ed1e2fb7fca7"/>
  <p:tag name="KSO_WM_TEMPLATE_ASSEMBLE_GROUPID" val="60656e9d4054ed1e2fb7fca7"/>
  <p:tag name="KSO_WM_UNIT_PLACING_PICTURE_INFO" val="{&quot;code&quot;:&quot;a&quot;,&quot;full_picture&quot;:true,&quot;last_full_picture&quot;:&quot;a&quot;,&quot;margin&quot;:{&quot;left&quot;:52.955875346181244,&quot;right&quot;:53.598469020062566},&quot;scheme&quot;:&quot;2-0&quot;,&quot;spacing&quot;:5}"/>
  <p:tag name="KSO_WM_UNIT_PLACING_PICTURE_USER_VIEWPORT_SMARTMENU" val="{&quot;height&quot;:6000.0396728515625,&quot;width&quot;:3029.467006094699}"/>
  <p:tag name="KSO_WM_UNIT_PLACING_PICTURE_USER_RELATIVERECTANGLE_SMARTMENU" val="{&quot;bottom&quot;:0,&quot;left&quot;:0,&quot;right&quot;:0,&quot;top&quot;:0}"/>
  <p:tag name="WM_BEAUTIFY_ZORDER_FLAG_TAG" val="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907_1*f*1"/>
  <p:tag name="KSO_WM_TEMPLATE_CATEGORY" val="diagram"/>
  <p:tag name="KSO_WM_TEMPLATE_INDEX" val="2021190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416"/>
  <p:tag name="KSO_WM_UNIT_SHOW_EDIT_AREA_INDICATION" val="1"/>
  <p:tag name="KSO_WM_CHIP_GROUPID" val="5e6b05596848fb12bee65ac8"/>
  <p:tag name="KSO_WM_CHIP_XID" val="5e6b05596848fb12bee65aca"/>
  <p:tag name="KSO_WM_UNIT_DEC_AREA_ID" val="72574218903845829fefbcdd848a082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ca594517c88f4493a258b9c6261e778f"/>
  <p:tag name="KSO_WM_UNIT_SUPPORT_UNIT_TYPE" val="[&quot;l&quot;,&quot;m&quot;,&quot;n&quot;,&quot;o&quot;,&quot;p&quot;,&quot;q&quot;,&quot;r&quot;,&quot;δ&quot;,&quot;ε&quot;,&quot;ζ&quot;,&quot;η&quot;]"/>
  <p:tag name="KSO_WM_UNIT_TEXT_FILL_FORE_SCHEMECOLOR_INDEX_BRIGHTNESS" val="0.25"/>
  <p:tag name="KSO_WM_UNIT_TEXT_FILL_FORE_SCHEMECOLOR_INDEX" val="13"/>
  <p:tag name="KSO_WM_UNIT_TEXT_FILL_TYPE" val="1"/>
  <p:tag name="KSO_WM_TEMPLATE_ASSEMBLE_XID" val="60656f114054ed1e2fb802db"/>
  <p:tag name="KSO_WM_TEMPLATE_ASSEMBLE_GROUPID" val="60656f114054ed1e2fb802db"/>
  <p:tag name="WM_BEAUTIFY_ZORDER_FLAG_TAG" val="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227*88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1907_1*d*1"/>
  <p:tag name="KSO_WM_TEMPLATE_CATEGORY" val="diagram"/>
  <p:tag name="KSO_WM_TEMPLATE_INDEX" val="2021190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8b273ce17aac49099a6c3a722ecace6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rm&quot;,&quot;fill_mode&quot;:&quot;full&quot;,&quot;sacle_strategy&quot;:&quot;smart&quot;}"/>
  <p:tag name="KSO_WM_ASSEMBLE_CHIP_INDEX" val="ebc5e857474f4790b1ba63bbd955f616"/>
  <p:tag name="KSO_WM_UNIT_PLACING_PICTURE" val="ebc5e857474f4790b1ba63bbd955f616"/>
  <p:tag name="KSO_WM_TEMPLATE_ASSEMBLE_XID" val="60656f114054ed1e2fb802db"/>
  <p:tag name="KSO_WM_TEMPLATE_ASSEMBLE_GROUPID" val="60656f114054ed1e2fb802db"/>
  <p:tag name="KSO_WM_UNIT_PLACING_PICTURE_INFO" val="{&quot;code&quot;:&quot;A&quot;,&quot;full_picture&quot;:true,&quot;last_full_picture&quot;:&quot;A&quot;,&quot;margin&quot;:{&quot;left&quot;:110.54715392250637,&quot;right&quot;:112.47865683372027},&quot;scheme&quot;:&quot;2-0&quot;,&quot;spacing&quot;:5}"/>
  <p:tag name="KSO_WM_UNIT_PLACING_PICTURE_USER_VIEWPORT_SMARTMENU" val="{&quot;height&quot;:3523.4660977945846,&quot;width&quot;:1899.5234577270298}"/>
  <p:tag name="KSO_WM_UNIT_PLACING_PICTURE_USER_RELATIVERECTANGLE_SMARTMENU" val="{&quot;bottom&quot;:0,&quot;left&quot;:0,&quot;right&quot;:0,&quot;top&quot;:0}"/>
  <p:tag name="WM_BEAUTIFY_ZORDER_FLAG_TAG" val="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227*88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1907_1*d*1"/>
  <p:tag name="KSO_WM_TEMPLATE_CATEGORY" val="diagram"/>
  <p:tag name="KSO_WM_TEMPLATE_INDEX" val="2021190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8b273ce17aac49099a6c3a722ecace6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rm&quot;,&quot;fill_mode&quot;:&quot;full&quot;,&quot;sacle_strategy&quot;:&quot;smart&quot;}"/>
  <p:tag name="KSO_WM_ASSEMBLE_CHIP_INDEX" val="ebc5e857474f4790b1ba63bbd955f616"/>
  <p:tag name="KSO_WM_UNIT_PLACING_PICTURE" val="ebc5e857474f4790b1ba63bbd955f616"/>
  <p:tag name="KSO_WM_TEMPLATE_ASSEMBLE_XID" val="60656f114054ed1e2fb802db"/>
  <p:tag name="KSO_WM_TEMPLATE_ASSEMBLE_GROUPID" val="60656f114054ed1e2fb802db"/>
  <p:tag name="KSO_WM_UNIT_PLACING_PICTURE_INFO" val="{&quot;code&quot;:&quot;A&quot;,&quot;full_picture&quot;:true,&quot;last_full_picture&quot;:&quot;A&quot;,&quot;margin&quot;:{&quot;left&quot;:110.54715392250637,&quot;right&quot;:112.47865683372027},&quot;scheme&quot;:&quot;2-0&quot;,&quot;spacing&quot;:5}"/>
  <p:tag name="KSO_WM_UNIT_PLACING_PICTURE_USER_VIEWPORT_SMARTMENU" val="{&quot;height&quot;:3286.533902205416,&quot;width&quot;:1899.5234577270298}"/>
  <p:tag name="KSO_WM_UNIT_PLACING_PICTURE_USER_RELATIVERECTANGLE_SMARTMENU" val="{&quot;bottom&quot;:0,&quot;left&quot;:0,&quot;right&quot;:0,&quot;top&quot;:0}"/>
  <p:tag name="WM_BEAUTIFY_ZORDER_FLAG_TAG" val="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227*88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1907_1*d*1"/>
  <p:tag name="KSO_WM_TEMPLATE_CATEGORY" val="diagram"/>
  <p:tag name="KSO_WM_TEMPLATE_INDEX" val="2021190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8b273ce17aac49099a6c3a722ecace6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rm&quot;,&quot;fill_mode&quot;:&quot;full&quot;,&quot;sacle_strategy&quot;:&quot;smart&quot;}"/>
  <p:tag name="KSO_WM_ASSEMBLE_CHIP_INDEX" val="ebc5e857474f4790b1ba63bbd955f616"/>
  <p:tag name="KSO_WM_UNIT_PLACING_PICTURE" val="ebc5e857474f4790b1ba63bbd955f616"/>
  <p:tag name="KSO_WM_TEMPLATE_ASSEMBLE_XID" val="60656f114054ed1e2fb802db"/>
  <p:tag name="KSO_WM_TEMPLATE_ASSEMBLE_GROUPID" val="60656f114054ed1e2fb802db"/>
  <p:tag name="WM_BEAUTIFY_ZORDER_FLAG_TAG" val="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907_1*f*1"/>
  <p:tag name="KSO_WM_TEMPLATE_CATEGORY" val="diagram"/>
  <p:tag name="KSO_WM_TEMPLATE_INDEX" val="2021190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416"/>
  <p:tag name="KSO_WM_UNIT_SHOW_EDIT_AREA_INDICATION" val="1"/>
  <p:tag name="KSO_WM_CHIP_GROUPID" val="5e6b05596848fb12bee65ac8"/>
  <p:tag name="KSO_WM_CHIP_XID" val="5e6b05596848fb12bee65aca"/>
  <p:tag name="KSO_WM_UNIT_DEC_AREA_ID" val="72574218903845829fefbcdd848a082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ca594517c88f4493a258b9c6261e778f"/>
  <p:tag name="KSO_WM_UNIT_SUPPORT_UNIT_TYPE" val="[&quot;l&quot;,&quot;m&quot;,&quot;n&quot;,&quot;o&quot;,&quot;p&quot;,&quot;q&quot;,&quot;r&quot;,&quot;δ&quot;,&quot;ε&quot;,&quot;ζ&quot;,&quot;η&quot;]"/>
  <p:tag name="KSO_WM_UNIT_TEXT_FILL_FORE_SCHEMECOLOR_INDEX_BRIGHTNESS" val="0.25"/>
  <p:tag name="KSO_WM_UNIT_TEXT_FILL_FORE_SCHEMECOLOR_INDEX" val="13"/>
  <p:tag name="KSO_WM_UNIT_TEXT_FILL_TYPE" val="1"/>
  <p:tag name="KSO_WM_TEMPLATE_ASSEMBLE_XID" val="60656f114054ed1e2fb802db"/>
  <p:tag name="KSO_WM_TEMPLATE_ASSEMBLE_GROUPID" val="60656f114054ed1e2fb802db"/>
  <p:tag name="WM_BEAUTIFY_ZORDER_FLAG_TAG" val="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12687_1*i*5"/>
  <p:tag name="KSO_WM_TEMPLATE_CATEGORY" val="diagram"/>
  <p:tag name="KSO_WM_TEMPLATE_INDEX" val="2021268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1db9c723d5a24b58ab96c856c0cd4eb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71a4e3747e3ea6e293b256"/>
  <p:tag name="KSO_WM_CHIP_XID" val="5f71a4e3747e3ea6e293b257"/>
  <p:tag name="KSO_WM_UNIT_TEXT_FILL_FORE_SCHEMECOLOR_INDEX_BRIGHTNESS" val="0"/>
  <p:tag name="KSO_WM_UNIT_TEXT_FILL_FORE_SCHEMECOLOR_INDEX" val="13"/>
  <p:tag name="KSO_WM_UNIT_TEXT_FILL_TYPE" val="1"/>
  <p:tag name="KSO_WM_UNIT_VALUE" val="4"/>
  <p:tag name="KSO_WM_TEMPLATE_ASSEMBLE_XID" val="60656f654054ed1e2fb80946"/>
  <p:tag name="KSO_WM_TEMPLATE_ASSEMBLE_GROUPID" val="60656f654054ed1e2fb80946"/>
  <p:tag name="WM_BEAUTIFY_ZORDER_FLAG_TAG" val="7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687_1*f*1"/>
  <p:tag name="KSO_WM_TEMPLATE_CATEGORY" val="diagram"/>
  <p:tag name="KSO_WM_TEMPLATE_INDEX" val="2021268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64"/>
  <p:tag name="KSO_WM_UNIT_SHOW_EDIT_AREA_INDICATION" val="1"/>
  <p:tag name="KSO_WM_CHIP_GROUPID" val="5e6b05596848fb12bee65ac8"/>
  <p:tag name="KSO_WM_CHIP_XID" val="5e6b05596848fb12bee65aca"/>
  <p:tag name="KSO_WM_UNIT_DEC_AREA_ID" val="2f65476610884515a783e28ff726962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a6b42b278f644c11948fd074fdb9ea30"/>
  <p:tag name="KSO_WM_UNIT_TEXT_FILL_FORE_SCHEMECOLOR_INDEX_BRIGHTNESS" val="0.25"/>
  <p:tag name="KSO_WM_UNIT_TEXT_FILL_FORE_SCHEMECOLOR_INDEX" val="13"/>
  <p:tag name="KSO_WM_UNIT_TEXT_FILL_TYPE" val="1"/>
  <p:tag name="KSO_WM_TEMPLATE_ASSEMBLE_XID" val="60656f654054ed1e2fb80946"/>
  <p:tag name="KSO_WM_TEMPLATE_ASSEMBLE_GROUPID" val="60656f654054ed1e2fb80946"/>
  <p:tag name="WM_BEAUTIFY_ZORDER_FLAG_TAG" val="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0867_1*i*2"/>
  <p:tag name="KSO_WM_TEMPLATE_CATEGORY" val="diagram"/>
  <p:tag name="KSO_WM_TEMPLATE_INDEX" val="20210867"/>
  <p:tag name="KSO_WM_UNIT_LAYERLEVEL" val="1"/>
  <p:tag name="KSO_WM_TAG_VERSION" val="1.0"/>
  <p:tag name="KSO_WM_BEAUTIFY_FLAG" val="#wm#"/>
  <p:tag name="KSO_WM_UNIT_BLOCK" val="0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1}"/>
  <p:tag name="KSO_WM_UNIT_DEC_AREA_ID" val="ddb123fe61164ca0a1ed938374ad4324"/>
  <p:tag name="KSO_WM_CHIP_GROUPID" val="5e757c8069be4861f5f86138"/>
  <p:tag name="KSO_WM_CHIP_XID" val="5e757c8069be4861f5f86139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5"/>
  <p:tag name="KSO_WM_TEMPLATE_ASSEMBLE_XID" val="60656e9d4054ed1e2fb7fca7"/>
  <p:tag name="KSO_WM_TEMPLATE_ASSEMBLE_GROUPID" val="60656e9d4054ed1e2fb7fca7"/>
  <p:tag name="WM_BEAUTIFY_ZORDER_FLAG_TAG" val="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0867_1*f*1"/>
  <p:tag name="KSO_WM_TEMPLATE_CATEGORY" val="diagram"/>
  <p:tag name="KSO_WM_TEMPLATE_INDEX" val="2021086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96"/>
  <p:tag name="KSO_WM_UNIT_SHOW_EDIT_AREA_INDICATION" val="1"/>
  <p:tag name="KSO_WM_CHIP_GROUPID" val="5e6b05596848fb12bee65ac8"/>
  <p:tag name="KSO_WM_CHIP_XID" val="5e6b05596848fb12bee65aca"/>
  <p:tag name="KSO_WM_UNIT_DEC_AREA_ID" val="9fa31440948445928d960726c317c46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t&quot;,&quot;fill_mode&quot;:&quot;full&quot;,&quot;sacle_strategy&quot;:&quot;smart&quot;}"/>
  <p:tag name="KSO_WM_ASSEMBLE_CHIP_INDEX" val="e18b942e664842409cbdea36c639aa76"/>
  <p:tag name="KSO_WM_UNIT_TEXT_FILL_FORE_SCHEMECOLOR_INDEX_BRIGHTNESS" val="0.25"/>
  <p:tag name="KSO_WM_UNIT_TEXT_FILL_FORE_SCHEMECOLOR_INDEX" val="13"/>
  <p:tag name="KSO_WM_UNIT_TEXT_FILL_TYPE" val="1"/>
  <p:tag name="KSO_WM_TEMPLATE_ASSEMBLE_XID" val="60656e9d4054ed1e2fb7fca7"/>
  <p:tag name="KSO_WM_TEMPLATE_ASSEMBLE_GROUPID" val="60656e9d4054ed1e2fb7fca7"/>
  <p:tag name="WM_BEAUTIFY_ZORDER_FLAG_TAG" val="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058*1438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0867_1*d*1"/>
  <p:tag name="KSO_WM_TEMPLATE_CATEGORY" val="diagram"/>
  <p:tag name="KSO_WM_TEMPLATE_INDEX" val="2021086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b2c25fc2b3a045b58003e91268a42b5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b&quot;,&quot;fill_mode&quot;:&quot;full&quot;,&quot;sacle_strategy&quot;:&quot;smart&quot;}"/>
  <p:tag name="KSO_WM_ASSEMBLE_CHIP_INDEX" val="d7587c8e00cf43cca0bf412352a280f8"/>
  <p:tag name="KSO_WM_UNIT_PLACING_PICTURE" val="d7587c8e00cf43cca0bf412352a280f8"/>
  <p:tag name="KSO_WM_UNIT_SUPPORT_UNIT_TYPE" val="[&quot;d&quot;,&quot;θ&quot;]"/>
  <p:tag name="KSO_WM_TEMPLATE_ASSEMBLE_XID" val="60656e9d4054ed1e2fb7fca7"/>
  <p:tag name="KSO_WM_TEMPLATE_ASSEMBLE_GROUPID" val="60656e9d4054ed1e2fb7fca7"/>
  <p:tag name="KSO_WM_UNIT_PLACING_PICTURE_INFO" val="{&quot;code&quot;:&quot;a&quot;,&quot;full_picture&quot;:true,&quot;last_full_picture&quot;:&quot;a&quot;,&quot;margin&quot;:{&quot;left&quot;:63.03757529158646,&quot;right&quot;:64.24350412816317},&quot;scheme&quot;:&quot;2-0&quot;,&quot;spacing&quot;:5}"/>
  <p:tag name="KSO_WM_UNIT_PLACING_PICTURE_USER_VIEWPORT_SMARTMENU" val="{&quot;height&quot;:6498.85986328125,&quot;width&quot;:3077.993771556781}"/>
  <p:tag name="KSO_WM_UNIT_PLACING_PICTURE_USER_RELATIVERECTANGLE_SMARTMENU" val="{&quot;bottom&quot;:0,&quot;left&quot;:0,&quot;right&quot;:0,&quot;top&quot;:0}"/>
  <p:tag name="WM_BEAUTIFY_ZORDER_FLAG_TAG" val="6"/>
  <p:tag name="KSO_WM_UNIT_PLACING_PICTURE_COLLAGE_RELATIVERECTANGLE" val="{&quot;height&quot;:7220.562962962963,&quot;width&quot;:3419.2505446623095}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058*1438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0867_1*d*1"/>
  <p:tag name="KSO_WM_TEMPLATE_CATEGORY" val="diagram"/>
  <p:tag name="KSO_WM_TEMPLATE_INDEX" val="2021086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b2c25fc2b3a045b58003e91268a42b5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b&quot;,&quot;fill_mode&quot;:&quot;full&quot;,&quot;sacle_strategy&quot;:&quot;smart&quot;}"/>
  <p:tag name="KSO_WM_ASSEMBLE_CHIP_INDEX" val="d7587c8e00cf43cca0bf412352a280f8"/>
  <p:tag name="KSO_WM_UNIT_PLACING_PICTURE" val="d7587c8e00cf43cca0bf412352a280f8"/>
  <p:tag name="KSO_WM_UNIT_SUPPORT_UNIT_TYPE" val="[&quot;d&quot;,&quot;θ&quot;]"/>
  <p:tag name="KSO_WM_TEMPLATE_ASSEMBLE_XID" val="60656e9d4054ed1e2fb7fca7"/>
  <p:tag name="KSO_WM_TEMPLATE_ASSEMBLE_GROUPID" val="60656e9d4054ed1e2fb7fca7"/>
  <p:tag name="KSO_WM_UNIT_PLACING_PICTURE_INFO" val="{&quot;code&quot;:&quot;a&quot;,&quot;full_picture&quot;:true,&quot;last_full_picture&quot;:&quot;a&quot;,&quot;margin&quot;:{&quot;left&quot;:63.03757529158646,&quot;right&quot;:64.24350412816317},&quot;scheme&quot;:&quot;2-0&quot;,&quot;spacing&quot;:5}"/>
  <p:tag name="KSO_WM_UNIT_PLACING_PICTURE_USER_VIEWPORT_SMARTMENU" val="{&quot;height&quot;:6498.85986328125,&quot;width&quot;:3086.8338193258}"/>
  <p:tag name="KSO_WM_UNIT_PLACING_PICTURE_USER_RELATIVERECTANGLE_SMARTMENU" val="{&quot;bottom&quot;:0,&quot;left&quot;:0,&quot;right&quot;:0,&quot;top&quot;:0}"/>
  <p:tag name="WM_BEAUTIFY_ZORDER_FLAG_TAG" val="7"/>
  <p:tag name="KSO_WM_UNIT_PLACING_PICTURE_COLLAGE_RELATIVERECTANGLE" val="{&quot;height&quot;:7221.57908496732,&quot;width&quot;:3429.411764705882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899_1*f*1"/>
  <p:tag name="KSO_WM_TEMPLATE_CATEGORY" val="diagram"/>
  <p:tag name="KSO_WM_TEMPLATE_INDEX" val="20211899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294"/>
  <p:tag name="KSO_WM_UNIT_SHOW_EDIT_AREA_INDICATION" val="1"/>
  <p:tag name="KSO_WM_CHIP_GROUPID" val="5e6b05596848fb12bee65ac8"/>
  <p:tag name="KSO_WM_CHIP_XID" val="5e6b05596848fb12bee65aca"/>
  <p:tag name="KSO_WM_UNIT_DEC_AREA_ID" val="24c1277e83284b3e8ff9d295f21b0b31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11d359df93964d5d92ead9569eaa9c26"/>
  <p:tag name="KSO_WM_UNIT_SUPPORT_UNIT_TYPE" val="[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f0e4054ed1e2fb802b1"/>
  <p:tag name="KSO_WM_TEMPLATE_ASSEMBLE_GROUPID" val="60656f0e4054ed1e2fb802b1"/>
  <p:tag name="WM_BEAUTIFY_ZORDER_FLAG_TAG" val="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311*1354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1899_1*d*1"/>
  <p:tag name="KSO_WM_TEMPLATE_CATEGORY" val="diagram"/>
  <p:tag name="KSO_WM_TEMPLATE_INDEX" val="20211899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51e6b16af8414593af898aa3f2cc02e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78138117cc34770aa353d22a3ee0721"/>
  <p:tag name="KSO_WM_UNIT_PLACING_PICTURE" val="978138117cc34770aa353d22a3ee0721"/>
  <p:tag name="KSO_WM_TEMPLATE_ASSEMBLE_XID" val="60656f0e4054ed1e2fb802b1"/>
  <p:tag name="KSO_WM_TEMPLATE_ASSEMBLE_GROUPID" val="60656f0e4054ed1e2fb802b1"/>
  <p:tag name="WM_BEAUTIFY_ZORDER_FLAG_TAG" val="5"/>
  <p:tag name="KSO_WM_UNIT_PLACING_PICTURE_INFO" val="{&quot;code&quot;:&quot;&quot;,&quot;full_picture&quot;:false,&quot;scheme&quot;:&quot;&quot;,&quot;spacing&quot;:5}"/>
  <p:tag name="KSO_WM_UNIT_PLACING_PICTURE_COLLAGE_RELATIVERECTANGLE" val="{&quot;height&quot;:7497.522150397434,&quot;width&quot;:3702.4047244094486}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SLIDE_LAYOUT" val="a_b_e"/>
  <p:tag name="KSO_WM_SLIDE_LAYOUT_CNT" val="1_1_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6915_7*e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01"/>
  <p:tag name="KSO_WM_UNIT_NOCLEAR" val="0"/>
  <p:tag name="KSO_WM_UNIT_VALUE" val="2"/>
  <p:tag name="KSO_WM_UNIT_TEXT_LINE_FORE_SCHEMECOLOR_INDEX_BRIGHTNESS" val="0"/>
  <p:tag name="KSO_WM_UNIT_TEXT_LINE_FORE_SCHEMECOLOR_INDEX" val="5"/>
  <p:tag name="KSO_WM_UNIT_TEXT_LINE_FILL_TYPE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915_7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单击此处添加标题"/>
  <p:tag name="KSO_WM_UNIT_TEXT_FILL_FORE_SCHEMECOLOR_INDEX_BRIGHTNESS" val="0"/>
  <p:tag name="KSO_WM_UNIT_TEXT_FILL_FORE_SCHEMECOLOR_INDEX" val="5"/>
  <p:tag name="KSO_WM_UNIT_TEXT_FILL_TYPE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427_1*f*1"/>
  <p:tag name="KSO_WM_TEMPLATE_CATEGORY" val="diagram"/>
  <p:tag name="KSO_WM_TEMPLATE_INDEX" val="2021242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72"/>
  <p:tag name="KSO_WM_UNIT_SHOW_EDIT_AREA_INDICATION" val="1"/>
  <p:tag name="KSO_WM_CHIP_GROUPID" val="5e6b05596848fb12bee65ac8"/>
  <p:tag name="KSO_WM_CHIP_XID" val="5e6b05596848fb12bee65aca"/>
  <p:tag name="KSO_WM_UNIT_DEC_AREA_ID" val="bfccfa6f68e0404c8c9e67e8fd0f7f0f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8ddaa966a114c0e856418e5db2a4474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6130c4e1c26b0a66a1c57d1e"/>
  <p:tag name="KSO_WM_TEMPLATE_ASSEMBLE_GROUPID" val="6130c4e1c26b0a66a1c57d1e"/>
  <p:tag name="WM_BEAUTIFY_ZORDER_FLAG_TAG" val="8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5798_1*f*1"/>
  <p:tag name="KSO_WM_TEMPLATE_CATEGORY" val="diagram"/>
  <p:tag name="KSO_WM_TEMPLATE_INDEX" val="20215798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44"/>
  <p:tag name="KSO_WM_UNIT_SHOW_EDIT_AREA_INDICATION" val="1"/>
  <p:tag name="KSO_WM_CHIP_GROUPID" val="5e6b05596848fb12bee65ac8"/>
  <p:tag name="KSO_WM_CHIP_XID" val="5e6b05596848fb12bee65aca"/>
  <p:tag name="KSO_WM_UNIT_DEC_AREA_ID" val="90a0bc6fe0684e52b0691ace412e6d9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df626e4283334740b546f859666eceb2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6130c4e18b5cc6c91112a594"/>
  <p:tag name="KSO_WM_TEMPLATE_ASSEMBLE_GROUPID" val="6130c4e18b5cc6c91112a594"/>
  <p:tag name="WM_BEAUTIFY_ZORDER_FLAG_TAG" val="7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0850_1*f*1"/>
  <p:tag name="KSO_WM_TEMPLATE_CATEGORY" val="diagram"/>
  <p:tag name="KSO_WM_TEMPLATE_INDEX" val="20210850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60"/>
  <p:tag name="KSO_WM_UNIT_SHOW_EDIT_AREA_INDICATION" val="1"/>
  <p:tag name="KSO_WM_CHIP_GROUPID" val="5e6b05596848fb12bee65ac8"/>
  <p:tag name="KSO_WM_CHIP_XID" val="5e6b05596848fb12bee65aca"/>
  <p:tag name="KSO_WM_UNIT_DEC_AREA_ID" val="a8a87dca476544628df0b01a0c5370a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b38b281372854d9284e9147b5aae5bbb"/>
  <p:tag name="KSO_WM_UNIT_TEXT_FILL_FORE_SCHEMECOLOR_INDEX_BRIGHTNESS" val="0.25"/>
  <p:tag name="KSO_WM_UNIT_TEXT_FILL_FORE_SCHEMECOLOR_INDEX" val="13"/>
  <p:tag name="KSO_WM_UNIT_TEXT_FILL_TYPE" val="1"/>
  <p:tag name="KSO_WM_TEMPLATE_ASSEMBLE_XID" val="6130c4e0c26b0a66a1c57cef"/>
  <p:tag name="KSO_WM_TEMPLATE_ASSEMBLE_GROUPID" val="6130c4e0c26b0a66a1c57cef"/>
  <p:tag name="WM_BEAUTIFY_ZORDER_FLAG_TAG" val="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1&quot;,&quot;maxSize&quot;:{&quot;size1&quot;:20},&quot;minSize&quot;:{&quot;size1&quot;:11.2},&quot;normalSize&quot;:{&quot;size1&quot;:11.2},&quot;subLayout&quot;:[{&quot;id&quot;:&quot;2023-12-29T16:23:41&quot;,&quot;margin&quot;:{&quot;bottom&quot;:0.025999998673796654,&quot;left&quot;:1.2699999809265137,&quot;right&quot;:1.2699999809265137,&quot;top&quot;:0.4230000376701355},&quot;type&quot;:0},{&quot;id&quot;:&quot;2023-12-29T16:23:41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216_1*f*1"/>
  <p:tag name="KSO_WM_TEMPLATE_CATEGORY" val="diagram"/>
  <p:tag name="KSO_WM_TEMPLATE_INDEX" val="20212216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48"/>
  <p:tag name="KSO_WM_UNIT_SHOW_EDIT_AREA_INDICATION" val="1"/>
  <p:tag name="KSO_WM_CHIP_GROUPID" val="5e6b05596848fb12bee65ac8"/>
  <p:tag name="KSO_WM_CHIP_XID" val="5e6b05596848fb12bee65aca"/>
  <p:tag name="KSO_WM_UNIT_DEC_AREA_ID" val="376e916b5b3d4fbc9ce9859661497294"/>
  <p:tag name="KSO_WM_CHIP_FILLAREA_FILL_RULE" val="{&quot;fill_align&quot;:&quot;rt&quot;,&quot;fill_mode&quot;:&quot;full&quot;,&quot;sacle_strategy&quot;:&quot;smart&quot;}"/>
  <p:tag name="KSO_WM_ASSEMBLE_CHIP_INDEX" val="47b56d52fc444a088d45ede9823ea8ff"/>
  <p:tag name="KSO_WM_UNIT_SUPPORT_UNIT_TYPE" val="[&quot;d&quot;]"/>
  <p:tag name="KSO_WM_UNIT_TEXT_FILL_FORE_SCHEMECOLOR_INDEX_BRIGHTNESS" val="0.25"/>
  <p:tag name="KSO_WM_UNIT_TEXT_FILL_FORE_SCHEMECOLOR_INDEX" val="13"/>
  <p:tag name="KSO_WM_UNIT_TEXT_FILL_TYPE" val="1"/>
  <p:tag name="KSO_WM_TEMPLATE_ASSEMBLE_XID" val="60656f2e4054ed1e2fb80507"/>
  <p:tag name="KSO_WM_TEMPLATE_ASSEMBLE_GROUPID" val="60656f2e4054ed1e2fb80507"/>
  <p:tag name="WM_BEAUTIFY_ZORDER_FLAG_TAG" val="4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311*2030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2216_1*d*1"/>
  <p:tag name="KSO_WM_TEMPLATE_CATEGORY" val="diagram"/>
  <p:tag name="KSO_WM_TEMPLATE_INDEX" val="20212216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c3eea203adf34548b8bed58731eff79a"/>
  <p:tag name="KSO_WM_CHIP_FILLAREA_FILL_RULE" val="{&quot;fill_align&quot;:&quot;lt&quot;,&quot;fill_mode&quot;:&quot;full&quot;,&quot;sacle_strategy&quot;:&quot;smart&quot;}"/>
  <p:tag name="KSO_WM_ASSEMBLE_CHIP_INDEX" val="a56102b4d6004d73a10f85d3d5129197"/>
  <p:tag name="KSO_WM_UNIT_PLACING_PICTURE" val="a56102b4d6004d73a10f85d3d5129197"/>
  <p:tag name="KSO_WM_UNIT_SUPPORT_UNIT_TYPE" val="[&quot;d&quot;,&quot;α&quot;,&quot;β&quot;,&quot;θ&quot;]"/>
  <p:tag name="KSO_WM_TEMPLATE_ASSEMBLE_XID" val="60656f2e4054ed1e2fb80507"/>
  <p:tag name="KSO_WM_TEMPLATE_ASSEMBLE_GROUPID" val="60656f2e4054ed1e2fb80507"/>
  <p:tag name="KSO_WM_UNIT_PLACING_PICTURE_INFO" val="{&quot;code&quot;:&quot;a&quot;,&quot;full_picture&quot;:true,&quot;last_full_picture&quot;:&quot;a&quot;,&quot;margin&quot;:{&quot;left&quot;:47.765472312703594,&quot;right&quot;:49.44626151970749},&quot;scheme&quot;:&quot;2-0&quot;,&quot;spacing&quot;:5}"/>
  <p:tag name="KSO_WM_UNIT_PLACING_PICTURE_USER_VIEWPORT_SMARTMENU" val="{&quot;height&quot;:7440.000000000001,&quot;width&quot;:3557.956248373807}"/>
  <p:tag name="KSO_WM_UNIT_PLACING_PICTURE_USER_RELATIVERECTANGLE_SMARTMENU" val="{&quot;bottom&quot;:0,&quot;left&quot;:0,&quot;right&quot;:0,&quot;top&quot;:0}"/>
  <p:tag name="WM_BEAUTIFY_ZORDER_FLAG_TAG" val="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1&quot;,&quot;maxSize&quot;:{&quot;size1&quot;:20},&quot;minSize&quot;:{&quot;size1&quot;:11.2},&quot;normalSize&quot;:{&quot;size1&quot;:11.2},&quot;subLayout&quot;:[{&quot;id&quot;:&quot;2023-12-29T16:23:41&quot;,&quot;margin&quot;:{&quot;bottom&quot;:0.025999998673796654,&quot;left&quot;:1.2699999809265137,&quot;right&quot;:1.2699999809265137,&quot;top&quot;:0.4230000376701355},&quot;type&quot;:0},{&quot;id&quot;:&quot;2023-12-29T16:23:41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051_1*f*1"/>
  <p:tag name="KSO_WM_TEMPLATE_CATEGORY" val="diagram"/>
  <p:tag name="KSO_WM_TEMPLATE_INDEX" val="20211051"/>
  <p:tag name="KSO_WM_UNIT_LAYERLEVEL" val="1"/>
  <p:tag name="KSO_WM_TAG_VERSION" val="1.0"/>
  <p:tag name="KSO_WM_BEAUTIFY_FLAG" val=""/>
  <p:tag name="KSO_WM_UNIT_DEFAULT_FONT" val="14;20;2"/>
  <p:tag name="KSO_WM_UNIT_BLOCK" val="0"/>
  <p:tag name="KSO_WM_UNIT_VALUE" val="56"/>
  <p:tag name="KSO_WM_UNIT_SHOW_EDIT_AREA_INDICATION" val="1"/>
  <p:tag name="KSO_WM_CHIP_GROUPID" val="5e6b05596848fb12bee65ac8"/>
  <p:tag name="KSO_WM_CHIP_XID" val="5e6b05596848fb12bee65aca"/>
  <p:tag name="KSO_WM_UNIT_DEC_AREA_ID" val="fa23e79076be41119ad642c4cda491b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180ce386d980456f8564befea39e3cb3"/>
  <p:tag name="KSO_WM_UNIT_TEXT_FILL_FORE_SCHEMECOLOR_INDEX_BRIGHTNESS" val="0.25"/>
  <p:tag name="KSO_WM_UNIT_TEXT_FILL_FORE_SCHEMECOLOR_INDEX" val="13"/>
  <p:tag name="KSO_WM_UNIT_TEXT_FILL_TYPE" val="1"/>
  <p:tag name="KSO_WM_TEMPLATE_ASSEMBLE_XID" val="60656ea44054ed1e2fb7fce2"/>
  <p:tag name="KSO_WM_TEMPLATE_ASSEMBLE_GROUPID" val="60656ea44054ed1e2fb7fce2"/>
  <p:tag name="WM_BEAUTIFY_ZORDER_FLAG_TAG" val="6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42*1565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051_1*d*1"/>
  <p:tag name="KSO_WM_TEMPLATE_CATEGORY" val="diagram"/>
  <p:tag name="KSO_WM_TEMPLATE_INDEX" val="20211051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f2876e609c7144a48ef7013c55026be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902a4d0b8544cc19ecd8dfac07ae853"/>
  <p:tag name="KSO_WM_UNIT_PLACING_PICTURE" val="9902a4d0b8544cc19ecd8dfac07ae853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a44054ed1e2fb7fce2"/>
  <p:tag name="KSO_WM_TEMPLATE_ASSEMBLE_GROUPID" val="60656ea44054ed1e2fb7fce2"/>
  <p:tag name="KSO_WM_UNIT_PLACING_PICTURE_INFO" val="{&quot;code&quot;:&quot;Ba&quot;,&quot;full_picture&quot;:true,&quot;last_full_picture&quot;:&quot;Ba&quot;,&quot;margin&quot;:{&quot;left&quot;:39.2033289395797,&quot;right&quot;:40.51212487443808},&quot;scheme&quot;:&quot;3-0&quot;,&quot;spacing&quot;:5}"/>
  <p:tag name="KSO_WM_UNIT_PLACING_PICTURE_USER_VIEWPORT_SMARTMENU" val="{&quot;height&quot;:3831.8313169257053,&quot;width&quot;:1846.371369757014}"/>
  <p:tag name="KSO_WM_UNIT_PLACING_PICTURE_USER_RELATIVERECTANGLE_SMARTMENU" val="{&quot;bottom&quot;:0,&quot;left&quot;:0,&quot;right&quot;:0,&quot;top&quot;:0}"/>
  <p:tag name="WM_BEAUTIFY_ZORDER_FLAG_TAG" val="7"/>
  <p:tag name="KSO_WM_UNIT_PLACING_PICTURE_COLLAGE_RELATIVERECTANGLE" val="{&quot;height&quot;:6520.931279238586,&quot;width&quot;:3140.379738667527}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42*1565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051_1*d*1"/>
  <p:tag name="KSO_WM_TEMPLATE_CATEGORY" val="diagram"/>
  <p:tag name="KSO_WM_TEMPLATE_INDEX" val="20211051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f2876e609c7144a48ef7013c55026be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902a4d0b8544cc19ecd8dfac07ae853"/>
  <p:tag name="KSO_WM_UNIT_PLACING_PICTURE" val="9902a4d0b8544cc19ecd8dfac07ae853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a44054ed1e2fb7fce2"/>
  <p:tag name="KSO_WM_TEMPLATE_ASSEMBLE_GROUPID" val="60656ea44054ed1e2fb7fce2"/>
  <p:tag name="KSO_WM_UNIT_PLACING_PICTURE_INFO" val="{&quot;code&quot;:&quot;Ba&quot;,&quot;full_picture&quot;:true,&quot;last_full_picture&quot;:&quot;Ba&quot;,&quot;margin&quot;:{&quot;left&quot;:39.2033289395797,&quot;right&quot;:40.51212487443808},&quot;scheme&quot;:&quot;3-0&quot;,&quot;spacing&quot;:5}"/>
  <p:tag name="KSO_WM_UNIT_PLACING_PICTURE_USER_VIEWPORT_SMARTMENU" val="{&quot;height&quot;:7880.299072265626,&quot;width&quot;:3939.55270190062}"/>
  <p:tag name="KSO_WM_UNIT_PLACING_PICTURE_USER_RELATIVERECTANGLE_SMARTMENU" val="{&quot;bottom&quot;:0,&quot;left&quot;:0,&quot;right&quot;:0,&quot;top&quot;:0}"/>
  <p:tag name="WM_BEAUTIFY_ZORDER_FLAG_TAG" val="8"/>
  <p:tag name="KSO_WM_UNIT_PLACING_PICTURE_COLLAGE_RELATIVERECTANGLE" val="{&quot;height&quot;:6617.000000000002,&quot;width&quot;:2911.6101278269416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42*1565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051_1*d*1"/>
  <p:tag name="KSO_WM_TEMPLATE_CATEGORY" val="diagram"/>
  <p:tag name="KSO_WM_TEMPLATE_INDEX" val="20211051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f2876e609c7144a48ef7013c55026be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902a4d0b8544cc19ecd8dfac07ae853"/>
  <p:tag name="KSO_WM_UNIT_PLACING_PICTURE" val="9902a4d0b8544cc19ecd8dfac07ae853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a44054ed1e2fb7fce2"/>
  <p:tag name="KSO_WM_TEMPLATE_ASSEMBLE_GROUPID" val="60656ea44054ed1e2fb7fce2"/>
  <p:tag name="KSO_WM_UNIT_PLACING_PICTURE_INFO" val="{&quot;code&quot;:&quot;Ba&quot;,&quot;full_picture&quot;:true,&quot;last_full_picture&quot;:&quot;Ba&quot;,&quot;margin&quot;:{&quot;left&quot;:39.2033289395797,&quot;right&quot;:40.51212487443808},&quot;scheme&quot;:&quot;3-0&quot;,&quot;spacing&quot;:5}"/>
  <p:tag name="KSO_WM_UNIT_PLACING_PICTURE_USER_VIEWPORT_SMARTMENU" val="{&quot;height&quot;:3898.467755339921,&quot;width&quot;:1846.371369757014}"/>
  <p:tag name="KSO_WM_UNIT_PLACING_PICTURE_USER_RELATIVERECTANGLE_SMARTMENU" val="{&quot;bottom&quot;:0,&quot;left&quot;:0,&quot;right&quot;:0,&quot;top&quot;:0}"/>
  <p:tag name="WM_BEAUTIFY_ZORDER_FLAG_TAG" val="9"/>
  <p:tag name="KSO_WM_UNIT_PLACING_PICTURE_COLLAGE_RELATIVERECTANGLE" val="{&quot;height&quot;:6520.931279238586,&quot;width&quot;:2981.332634295854}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1&quot;,&quot;maxSize&quot;:{&quot;size1&quot;:20},&quot;minSize&quot;:{&quot;size1&quot;:11.2},&quot;normalSize&quot;:{&quot;size1&quot;:11.2},&quot;subLayout&quot;:[{&quot;id&quot;:&quot;2023-12-29T16:23:41&quot;,&quot;margin&quot;:{&quot;bottom&quot;:0.025999998673796654,&quot;left&quot;:1.2699999809265137,&quot;right&quot;:1.2699999809265137,&quot;top&quot;:0.4230000376701355},&quot;type&quot;:0},{&quot;id&quot;:&quot;2023-12-29T16:23:41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931*1523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008_1*d*1"/>
  <p:tag name="KSO_WM_TEMPLATE_CATEGORY" val="diagram"/>
  <p:tag name="KSO_WM_TEMPLATE_INDEX" val="20211008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bbdd324361f642f5ac29827d9a82440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af17e483a774b2c871eee8c5f51145e"/>
  <p:tag name="KSO_WM_UNIT_PLACING_PICTURE" val="faf17e483a774b2c871eee8c5f51145e"/>
  <p:tag name="KSO_WM_TEMPLATE_ASSEMBLE_XID" val="60656ea04054ed1e2fb7fcbc"/>
  <p:tag name="KSO_WM_TEMPLATE_ASSEMBLE_GROUPID" val="60656ea04054ed1e2fb7fcbc"/>
  <p:tag name="WM_BEAUTIFY_ZORDER_FLAG_TAG" val="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008_1*f*1"/>
  <p:tag name="KSO_WM_TEMPLATE_CATEGORY" val="diagram"/>
  <p:tag name="KSO_WM_TEMPLATE_INDEX" val="20211008"/>
  <p:tag name="KSO_WM_UNIT_LAYERLEVEL" val="1"/>
  <p:tag name="KSO_WM_TAG_VERSION" val="1.0"/>
  <p:tag name="KSO_WM_BEAUTIFY_FLAG" val=""/>
  <p:tag name="KSO_WM_UNIT_DEFAULT_FONT" val="14;20;2"/>
  <p:tag name="KSO_WM_UNIT_BLOCK" val="0"/>
  <p:tag name="KSO_WM_UNIT_VALUE" val="128"/>
  <p:tag name="KSO_WM_UNIT_SHOW_EDIT_AREA_INDICATION" val="1"/>
  <p:tag name="KSO_WM_CHIP_GROUPID" val="5e6b05596848fb12bee65ac8"/>
  <p:tag name="KSO_WM_CHIP_XID" val="5e6b05596848fb12bee65aca"/>
  <p:tag name="KSO_WM_UNIT_DEC_AREA_ID" val="3fe90d637a704494ab24df4a7c7a8da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4c9f53a6766c460e8a3870e58db9b32d"/>
  <p:tag name="KSO_WM_UNIT_TEXT_FILL_FORE_SCHEMECOLOR_INDEX_BRIGHTNESS" val="0.25"/>
  <p:tag name="KSO_WM_UNIT_TEXT_FILL_FORE_SCHEMECOLOR_INDEX" val="13"/>
  <p:tag name="KSO_WM_UNIT_TEXT_FILL_TYPE" val="1"/>
  <p:tag name="KSO_WM_TEMPLATE_ASSEMBLE_XID" val="60656ea04054ed1e2fb7fcbc"/>
  <p:tag name="KSO_WM_TEMPLATE_ASSEMBLE_GROUPID" val="60656ea04054ed1e2fb7fcbc"/>
  <p:tag name="WM_BEAUTIFY_ZORDER_FLAG_TAG" val="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42*1565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051_1*d*1"/>
  <p:tag name="KSO_WM_TEMPLATE_CATEGORY" val="diagram"/>
  <p:tag name="KSO_WM_TEMPLATE_INDEX" val="20211051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f2876e609c7144a48ef7013c55026be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902a4d0b8544cc19ecd8dfac07ae853"/>
  <p:tag name="KSO_WM_UNIT_PLACING_PICTURE" val="9902a4d0b8544cc19ecd8dfac07ae853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a44054ed1e2fb7fce2"/>
  <p:tag name="KSO_WM_TEMPLATE_ASSEMBLE_GROUPID" val="60656ea44054ed1e2fb7fce2"/>
  <p:tag name="KSO_WM_UNIT_PLACING_PICTURE_INFO" val="{&quot;code&quot;:&quot;Ba&quot;,&quot;full_picture&quot;:true,&quot;last_full_picture&quot;:&quot;Ba&quot;,&quot;margin&quot;:{&quot;left&quot;:39.2033289395797,&quot;right&quot;:40.51212487443808},&quot;scheme&quot;:&quot;3-0&quot;,&quot;spacing&quot;:5}"/>
  <p:tag name="KSO_WM_UNIT_PLACING_PICTURE_USER_VIEWPORT_SMARTMENU" val="{&quot;height&quot;:7880.299072265626,&quot;width&quot;:3939.55270190062}"/>
  <p:tag name="KSO_WM_UNIT_PLACING_PICTURE_USER_RELATIVERECTANGLE_SMARTMENU" val="{&quot;bottom&quot;:0,&quot;left&quot;:0,&quot;right&quot;:0,&quot;top&quot;:0}"/>
  <p:tag name="WM_BEAUTIFY_ZORDER_FLAG_TAG" val="8"/>
  <p:tag name="KSO_WM_UNIT_PLACING_PICTURE_COLLAGE_RELATIVERECTANGLE" val="{&quot;height&quot;:6617.000000000002,&quot;width&quot;:2911.6101278269416}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SLIDE_LAYOUT" val="a_b_e"/>
  <p:tag name="KSO_WM_SLIDE_LAYOUT_CNT" val="1_1_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6915_7*e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01"/>
  <p:tag name="KSO_WM_UNIT_NOCLEAR" val="0"/>
  <p:tag name="KSO_WM_UNIT_VALUE" val="2"/>
  <p:tag name="KSO_WM_UNIT_TEXT_LINE_FORE_SCHEMECOLOR_INDEX_BRIGHTNESS" val="0"/>
  <p:tag name="KSO_WM_UNIT_TEXT_LINE_FORE_SCHEMECOLOR_INDEX" val="5"/>
  <p:tag name="KSO_WM_UNIT_TEXT_LINE_FILL_TYPE" val="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915_7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单击此处添加标题"/>
  <p:tag name="KSO_WM_UNIT_TEXT_FILL_FORE_SCHEMECOLOR_INDEX_BRIGHTNESS" val="0"/>
  <p:tag name="KSO_WM_UNIT_TEXT_FILL_FORE_SCHEMECOLOR_INDEX" val="5"/>
  <p:tag name="KSO_WM_UNIT_TEXT_FILL_TYPE" val="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1&quot;,&quot;maxSize&quot;:{&quot;size1&quot;:20},&quot;minSize&quot;:{&quot;size1&quot;:11.2},&quot;normalSize&quot;:{&quot;size1&quot;:11.2},&quot;subLayout&quot;:[{&quot;id&quot;:&quot;2023-12-29T16:23:41&quot;,&quot;margin&quot;:{&quot;bottom&quot;:0.025999998673796654,&quot;left&quot;:1.2699999809265137,&quot;right&quot;:1.2699999809265137,&quot;top&quot;:0.4230000376701355},&quot;type&quot;:0},{&quot;id&quot;:&quot;2023-12-29T16:23:41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650*1015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8730_1*d*1"/>
  <p:tag name="KSO_WM_TEMPLATE_CATEGORY" val="diagram"/>
  <p:tag name="KSO_WM_TEMPLATE_INDEX" val="20208730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8c44b959ecda4c83bc50636f4a92e87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fe187bc8e8f4683904bf460b07189d2"/>
  <p:tag name="KSO_WM_UNIT_PLACING_PICTURE" val="ffe187bc8e8f4683904bf460b07189d2"/>
  <p:tag name="KSO_WM_TEMPLATE_ASSEMBLE_XID" val="6130c4e0c26b0a66a1c57d09"/>
  <p:tag name="KSO_WM_TEMPLATE_ASSEMBLE_GROUPID" val="6130c4e0c26b0a66a1c57d09"/>
  <p:tag name="WM_BEAUTIFY_ZORDER_FLAG_TAG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730_1*f*1"/>
  <p:tag name="KSO_WM_TEMPLATE_CATEGORY" val="diagram"/>
  <p:tag name="KSO_WM_TEMPLATE_INDEX" val="20208730"/>
  <p:tag name="KSO_WM_UNIT_LAYERLEVEL" val="1"/>
  <p:tag name="KSO_WM_TAG_VERSION" val="1.0"/>
  <p:tag name="KSO_WM_BEAUTIFY_FLAG" val=""/>
  <p:tag name="KSO_WM_UNIT_DEFAULT_FONT" val="14;20;2"/>
  <p:tag name="KSO_WM_UNIT_BLOCK" val="0"/>
  <p:tag name="KSO_WM_UNIT_VALUE" val="276"/>
  <p:tag name="KSO_WM_UNIT_SHOW_EDIT_AREA_INDICATION" val="1"/>
  <p:tag name="KSO_WM_CHIP_GROUPID" val="5e6b05596848fb12bee65ac8"/>
  <p:tag name="KSO_WM_CHIP_XID" val="5e6b05596848fb12bee65aca"/>
  <p:tag name="KSO_WM_UNIT_DEC_AREA_ID" val="8cd799e49caa4a91b4e8569148f5add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abb83f26e88474ab33b40b2008c7659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130c4e0c26b0a66a1c57d09"/>
  <p:tag name="KSO_WM_TEMPLATE_ASSEMBLE_GROUPID" val="6130c4e0c26b0a66a1c57d09"/>
  <p:tag name="WM_BEAUTIFY_ZORDER_FLAG_TAG" val="6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6915_15"/>
  <p:tag name="KSO_WM_TEMPLATE_SUBCATEGORY" val="0"/>
  <p:tag name="KSO_WM_TEMPLATE_MASTER_TYPE" val="1"/>
  <p:tag name="KSO_WM_TEMPLATE_COLOR_TYPE" val="1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6915"/>
  <p:tag name="KSO_WM_SLIDE_TYPE" val="endPage"/>
  <p:tag name="KSO_WM_SLIDE_SUBTYPE" val="pureTxt"/>
  <p:tag name="KSO_WM_SLIDE_LAYOUT" val="a"/>
  <p:tag name="KSO_WM_SLIDE_LAYOUT_CNT" val="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6915_15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1"/>
  <p:tag name="KSO_WM_UNIT_TYPE" val="a"/>
  <p:tag name="KSO_WM_UNIT_INDEX" val="1"/>
  <p:tag name="KSO_WM_UNIT_PRESET_TEXT" val="THANKS"/>
  <p:tag name="KSO_WM_UNIT_TEXT_FILL_FORE_SCHEMECOLOR_INDEX_BRIGHTNESS" val="0"/>
  <p:tag name="KSO_WM_UNIT_TEXT_FILL_FORE_SCHEMECOLOR_INDEX" val="5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6915"/>
  <p:tag name="KSO_WM_TEMPLATE_MASTER_THUMB_INDEX" val="12"/>
  <p:tag name="KSO_WM_TEMPLATE_THUMBS_INDEX" val="1、4、7、8、10、11、12、13、1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7"/>
  <p:tag name="KSO_WM_UNIT_LAYERLEVEL" val="1"/>
  <p:tag name="KSO_WM_TAG_VERSION" val="1.0"/>
  <p:tag name="KSO_WM_BEAUTIFY_FLAG" val="#wm#"/>
  <p:tag name="KSO_WM_UNIT_TYPE" val="y"/>
  <p:tag name="KSO_WM_UNIT_INDEX" val="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BK_DARK_LIGHT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SM 预置配色-浅色">
      <a:dk1>
        <a:srgbClr val="000000"/>
      </a:dk1>
      <a:lt1>
        <a:srgbClr val="FFFFFF"/>
      </a:lt1>
      <a:dk2>
        <a:srgbClr val="F5F5F8"/>
      </a:dk2>
      <a:lt2>
        <a:srgbClr val="FFFFFF"/>
      </a:lt2>
      <a:accent1>
        <a:srgbClr val="577CCE"/>
      </a:accent1>
      <a:accent2>
        <a:srgbClr val="5999AF"/>
      </a:accent2>
      <a:accent3>
        <a:srgbClr val="5BA080"/>
      </a:accent3>
      <a:accent4>
        <a:srgbClr val="8BAA69"/>
      </a:accent4>
      <a:accent5>
        <a:srgbClr val="D6B250"/>
      </a:accent5>
      <a:accent6>
        <a:srgbClr val="E79647"/>
      </a:accent6>
      <a:hlink>
        <a:srgbClr val="0000FF"/>
      </a:hlink>
      <a:folHlink>
        <a:srgbClr val="FF00F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888</Words>
  <Application>WPS 演示</Application>
  <PresentationFormat>自定义</PresentationFormat>
  <Paragraphs>70</Paragraphs>
  <Slides>25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27" baseType="lpstr">
      <vt:lpstr>Office 主题​​</vt:lpstr>
      <vt:lpstr>1_Office 主题​​</vt:lpstr>
      <vt:lpstr>成人学士学位外语考试 考生报名操作指南 </vt:lpstr>
      <vt:lpstr>幻灯片 2</vt:lpstr>
      <vt:lpstr>扫码登录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考生报考</vt:lpstr>
      <vt:lpstr>幻灯片 17</vt:lpstr>
      <vt:lpstr>幻灯片 18</vt:lpstr>
      <vt:lpstr>幻灯片 19</vt:lpstr>
      <vt:lpstr>幻灯片 20</vt:lpstr>
      <vt:lpstr>幻灯片 21</vt:lpstr>
      <vt:lpstr>幻灯片 22</vt:lpstr>
      <vt:lpstr>常见问题</vt:lpstr>
      <vt:lpstr>幻灯片 24</vt:lpstr>
      <vt:lpstr>感谢观看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成人学士学位外语考试 考生报名操作指南 （白名单版）（示例）</dc:title>
  <dc:creator/>
  <cp:lastModifiedBy>User</cp:lastModifiedBy>
  <cp:revision>33</cp:revision>
  <dcterms:created xsi:type="dcterms:W3CDTF">2023-12-29T08:24:00Z</dcterms:created>
  <dcterms:modified xsi:type="dcterms:W3CDTF">2024-01-03T01:54:39Z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/>
  </property>
</Properties>
</file>